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CA2B4B-725F-4EF1-8DA7-2AC7D76ED9D7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577D010F-F831-4C15-91DD-5FC902E843BF}">
      <dgm:prSet phldrT="[Text]" custT="1"/>
      <dgm:spPr/>
      <dgm:t>
        <a:bodyPr/>
        <a:lstStyle/>
        <a:p>
          <a:r>
            <a:rPr lang="en-IE" sz="2400" dirty="0" smtClean="0"/>
            <a:t>Grouped Frequency table</a:t>
          </a:r>
          <a:endParaRPr lang="en-IE" sz="2400" dirty="0"/>
        </a:p>
      </dgm:t>
    </dgm:pt>
    <dgm:pt modelId="{AB06FE3E-A102-42AD-AF56-224A74D242EA}" type="parTrans" cxnId="{2EDE8A18-6961-4A9E-80C5-A8089F074792}">
      <dgm:prSet/>
      <dgm:spPr/>
      <dgm:t>
        <a:bodyPr/>
        <a:lstStyle/>
        <a:p>
          <a:endParaRPr lang="en-IE"/>
        </a:p>
      </dgm:t>
    </dgm:pt>
    <dgm:pt modelId="{7716CB24-6A12-4479-9CC0-04777D710935}" type="sibTrans" cxnId="{2EDE8A18-6961-4A9E-80C5-A8089F074792}">
      <dgm:prSet/>
      <dgm:spPr/>
      <dgm:t>
        <a:bodyPr/>
        <a:lstStyle/>
        <a:p>
          <a:endParaRPr lang="en-IE"/>
        </a:p>
      </dgm:t>
    </dgm:pt>
    <dgm:pt modelId="{DA728B3D-5A6B-47EB-AABD-8F8D9FA4A123}">
      <dgm:prSet phldrT="[Text]" custT="1"/>
      <dgm:spPr/>
      <dgm:t>
        <a:bodyPr/>
        <a:lstStyle/>
        <a:p>
          <a:r>
            <a:rPr lang="en-IE" sz="2400" dirty="0" smtClean="0"/>
            <a:t>Frequency table</a:t>
          </a:r>
        </a:p>
        <a:p>
          <a:r>
            <a:rPr lang="en-IE" sz="2400" dirty="0" smtClean="0"/>
            <a:t>Mid-interval values</a:t>
          </a:r>
          <a:endParaRPr lang="en-IE" sz="2400" dirty="0"/>
        </a:p>
      </dgm:t>
    </dgm:pt>
    <dgm:pt modelId="{DB9B0B47-3818-4DA3-8C77-3DBD7CC4EC5C}" type="parTrans" cxnId="{23946FAB-E0A6-47C1-A2A7-4A184E95E07D}">
      <dgm:prSet/>
      <dgm:spPr/>
      <dgm:t>
        <a:bodyPr/>
        <a:lstStyle/>
        <a:p>
          <a:endParaRPr lang="en-IE"/>
        </a:p>
      </dgm:t>
    </dgm:pt>
    <dgm:pt modelId="{163245EB-1B39-4791-9DA5-8E9518F34235}" type="sibTrans" cxnId="{23946FAB-E0A6-47C1-A2A7-4A184E95E07D}">
      <dgm:prSet/>
      <dgm:spPr/>
      <dgm:t>
        <a:bodyPr/>
        <a:lstStyle/>
        <a:p>
          <a:endParaRPr lang="en-IE"/>
        </a:p>
      </dgm:t>
    </dgm:pt>
    <dgm:pt modelId="{80A30275-C14E-48D1-AFF7-D4124FD0FEAC}" type="pres">
      <dgm:prSet presAssocID="{75CA2B4B-725F-4EF1-8DA7-2AC7D76ED9D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DA2B9A98-B9C7-436C-AD64-C377A802634C}" type="pres">
      <dgm:prSet presAssocID="{577D010F-F831-4C15-91DD-5FC902E843BF}" presName="upArrow" presStyleLbl="node1" presStyleIdx="0" presStyleCnt="2" custScaleX="40709" custScaleY="52411" custLinFactNeighborX="-8157" custLinFactNeighborY="53330"/>
      <dgm:spPr/>
    </dgm:pt>
    <dgm:pt modelId="{9CE3E117-666A-45FB-83CE-DF39A25570AD}" type="pres">
      <dgm:prSet presAssocID="{577D010F-F831-4C15-91DD-5FC902E843BF}" presName="upArrowText" presStyleLbl="revTx" presStyleIdx="0" presStyleCnt="2" custScaleX="114339" custScaleY="45220" custLinFactNeighborX="-14766" custLinFactNeighborY="40536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F1B206C2-512B-4DBD-858C-AEF3D2E4F3F4}" type="pres">
      <dgm:prSet presAssocID="{DA728B3D-5A6B-47EB-AABD-8F8D9FA4A123}" presName="downArrow" presStyleLbl="node1" presStyleIdx="1" presStyleCnt="2" custScaleX="40115" custScaleY="50195" custLinFactX="88389" custLinFactNeighborX="100000" custLinFactNeighborY="-45037"/>
      <dgm:spPr/>
    </dgm:pt>
    <dgm:pt modelId="{11AE6348-3719-42C3-8C0C-B094BB0F59EF}" type="pres">
      <dgm:prSet presAssocID="{DA728B3D-5A6B-47EB-AABD-8F8D9FA4A123}" presName="downArrowText" presStyleLbl="revTx" presStyleIdx="1" presStyleCnt="2" custScaleX="83928" custScaleY="46190" custLinFactNeighborX="-22337" custLinFactNeighborY="-17509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17E9148A-7120-4308-8B97-0CF22FA97797}" type="presOf" srcId="{75CA2B4B-725F-4EF1-8DA7-2AC7D76ED9D7}" destId="{80A30275-C14E-48D1-AFF7-D4124FD0FEAC}" srcOrd="0" destOrd="0" presId="urn:microsoft.com/office/officeart/2005/8/layout/arrow4"/>
    <dgm:cxn modelId="{23946FAB-E0A6-47C1-A2A7-4A184E95E07D}" srcId="{75CA2B4B-725F-4EF1-8DA7-2AC7D76ED9D7}" destId="{DA728B3D-5A6B-47EB-AABD-8F8D9FA4A123}" srcOrd="1" destOrd="0" parTransId="{DB9B0B47-3818-4DA3-8C77-3DBD7CC4EC5C}" sibTransId="{163245EB-1B39-4791-9DA5-8E9518F34235}"/>
    <dgm:cxn modelId="{2EDE8A18-6961-4A9E-80C5-A8089F074792}" srcId="{75CA2B4B-725F-4EF1-8DA7-2AC7D76ED9D7}" destId="{577D010F-F831-4C15-91DD-5FC902E843BF}" srcOrd="0" destOrd="0" parTransId="{AB06FE3E-A102-42AD-AF56-224A74D242EA}" sibTransId="{7716CB24-6A12-4479-9CC0-04777D710935}"/>
    <dgm:cxn modelId="{974B5E6D-57BC-4394-8FB4-C5E794031BD4}" type="presOf" srcId="{DA728B3D-5A6B-47EB-AABD-8F8D9FA4A123}" destId="{11AE6348-3719-42C3-8C0C-B094BB0F59EF}" srcOrd="0" destOrd="0" presId="urn:microsoft.com/office/officeart/2005/8/layout/arrow4"/>
    <dgm:cxn modelId="{2B4597CF-A6E5-463B-AD10-B73B98C41F61}" type="presOf" srcId="{577D010F-F831-4C15-91DD-5FC902E843BF}" destId="{9CE3E117-666A-45FB-83CE-DF39A25570AD}" srcOrd="0" destOrd="0" presId="urn:microsoft.com/office/officeart/2005/8/layout/arrow4"/>
    <dgm:cxn modelId="{690F4162-7D31-4782-B845-9EA3527A0ED2}" type="presParOf" srcId="{80A30275-C14E-48D1-AFF7-D4124FD0FEAC}" destId="{DA2B9A98-B9C7-436C-AD64-C377A802634C}" srcOrd="0" destOrd="0" presId="urn:microsoft.com/office/officeart/2005/8/layout/arrow4"/>
    <dgm:cxn modelId="{49F2D70D-5639-4F98-9BFC-28EED30FE9A1}" type="presParOf" srcId="{80A30275-C14E-48D1-AFF7-D4124FD0FEAC}" destId="{9CE3E117-666A-45FB-83CE-DF39A25570AD}" srcOrd="1" destOrd="0" presId="urn:microsoft.com/office/officeart/2005/8/layout/arrow4"/>
    <dgm:cxn modelId="{81ACAB10-D23F-4C9E-9A45-7F632CF98714}" type="presParOf" srcId="{80A30275-C14E-48D1-AFF7-D4124FD0FEAC}" destId="{F1B206C2-512B-4DBD-858C-AEF3D2E4F3F4}" srcOrd="2" destOrd="0" presId="urn:microsoft.com/office/officeart/2005/8/layout/arrow4"/>
    <dgm:cxn modelId="{F1484BD3-8D82-464C-8EB3-3D3FC7560A57}" type="presParOf" srcId="{80A30275-C14E-48D1-AFF7-D4124FD0FEAC}" destId="{11AE6348-3719-42C3-8C0C-B094BB0F59EF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B9A98-B9C7-436C-AD64-C377A802634C}">
      <dsp:nvSpPr>
        <dsp:cNvPr id="0" name=""/>
        <dsp:cNvSpPr/>
      </dsp:nvSpPr>
      <dsp:spPr>
        <a:xfrm>
          <a:off x="274611" y="1515290"/>
          <a:ext cx="818934" cy="1022391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E3E117-666A-45FB-83CE-DF39A25570AD}">
      <dsp:nvSpPr>
        <dsp:cNvPr id="0" name=""/>
        <dsp:cNvSpPr/>
      </dsp:nvSpPr>
      <dsp:spPr>
        <a:xfrm>
          <a:off x="1165536" y="1335853"/>
          <a:ext cx="3903259" cy="882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/>
            <a:t>Grouped Frequency table</a:t>
          </a:r>
          <a:endParaRPr lang="en-IE" sz="2400" kern="1200" dirty="0"/>
        </a:p>
      </dsp:txBody>
      <dsp:txXfrm>
        <a:off x="1165536" y="1335853"/>
        <a:ext cx="3903259" cy="882115"/>
      </dsp:txXfrm>
    </dsp:sp>
    <dsp:sp modelId="{F1B206C2-512B-4DBD-858C-AEF3D2E4F3F4}">
      <dsp:nvSpPr>
        <dsp:cNvPr id="0" name=""/>
        <dsp:cNvSpPr/>
      </dsp:nvSpPr>
      <dsp:spPr>
        <a:xfrm>
          <a:off x="4837966" y="1731319"/>
          <a:ext cx="806985" cy="979163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AE6348-3719-42C3-8C0C-B094BB0F59EF}">
      <dsp:nvSpPr>
        <dsp:cNvPr id="0" name=""/>
        <dsp:cNvSpPr/>
      </dsp:nvSpPr>
      <dsp:spPr>
        <a:xfrm>
          <a:off x="2029663" y="2307376"/>
          <a:ext cx="2865100" cy="901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/>
            <a:t>Frequency table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/>
            <a:t>Mid-interval values</a:t>
          </a:r>
          <a:endParaRPr lang="en-IE" sz="2400" kern="1200" dirty="0"/>
        </a:p>
      </dsp:txBody>
      <dsp:txXfrm>
        <a:off x="2029663" y="2307376"/>
        <a:ext cx="2865100" cy="9010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25A0F3-28EA-4BEB-9A31-916B7B491D21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3C8883-960E-4E1F-983E-5DFFB6BF998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A0F3-28EA-4BEB-9A31-916B7B491D21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C8883-960E-4E1F-983E-5DFFB6BF998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A0F3-28EA-4BEB-9A31-916B7B491D21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C8883-960E-4E1F-983E-5DFFB6BF998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A0F3-28EA-4BEB-9A31-916B7B491D21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C8883-960E-4E1F-983E-5DFFB6BF9984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A0F3-28EA-4BEB-9A31-916B7B491D21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C8883-960E-4E1F-983E-5DFFB6BF9984}" type="slidenum">
              <a:rPr lang="en-IE" smtClean="0"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A0F3-28EA-4BEB-9A31-916B7B491D21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C8883-960E-4E1F-983E-5DFFB6BF9984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A0F3-28EA-4BEB-9A31-916B7B491D21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C8883-960E-4E1F-983E-5DFFB6BF9984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A0F3-28EA-4BEB-9A31-916B7B491D21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C8883-960E-4E1F-983E-5DFFB6BF9984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5A0F3-28EA-4BEB-9A31-916B7B491D21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C8883-960E-4E1F-983E-5DFFB6BF9984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25A0F3-28EA-4BEB-9A31-916B7B491D21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3C8883-960E-4E1F-983E-5DFFB6BF9984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25A0F3-28EA-4BEB-9A31-916B7B491D21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3C8883-960E-4E1F-983E-5DFFB6BF9984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25A0F3-28EA-4BEB-9A31-916B7B491D21}" type="datetimeFigureOut">
              <a:rPr lang="en-IE" smtClean="0"/>
              <a:t>29/01/2015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3C8883-960E-4E1F-983E-5DFFB6BF9984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1"/>
            <a:ext cx="7772400" cy="720079"/>
          </a:xfrm>
        </p:spPr>
        <p:txBody>
          <a:bodyPr>
            <a:normAutofit fontScale="90000"/>
          </a:bodyPr>
          <a:lstStyle/>
          <a:p>
            <a:pPr algn="ctr"/>
            <a:r>
              <a:rPr lang="en-IE" b="1" u="sng" dirty="0" smtClean="0">
                <a:latin typeface="Comic Sans MS" panose="030F0702030302020204" pitchFamily="66" charset="0"/>
              </a:rPr>
              <a:t>Averages</a:t>
            </a:r>
            <a:endParaRPr lang="en-IE" b="1" u="sng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7560840" cy="3975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141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u="sng" dirty="0" smtClean="0">
                <a:latin typeface="Comic Sans MS" panose="030F0702030302020204" pitchFamily="66" charset="0"/>
              </a:rPr>
              <a:t>Types of Averages</a:t>
            </a:r>
            <a:endParaRPr lang="en-IE" b="1" u="sng" dirty="0">
              <a:latin typeface="Comic Sans MS" panose="030F0702030302020204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064896" cy="46085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655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8136904" cy="57606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5119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24936" cy="60486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764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352928" cy="60486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9156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400" b="1" u="sng" dirty="0" smtClean="0">
                <a:latin typeface="Comic Sans MS" panose="030F0702030302020204" pitchFamily="66" charset="0"/>
              </a:rPr>
              <a:t>Mean, Mode, Median for discrete or continuous grouped frequency distributions</a:t>
            </a:r>
            <a:endParaRPr lang="en-IE" sz="2400" b="1" u="sng" dirty="0">
              <a:latin typeface="Comic Sans MS" panose="030F0702030302020204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6375225" cy="1332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53136"/>
            <a:ext cx="6768752" cy="1259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63518938"/>
              </p:ext>
            </p:extLst>
          </p:nvPr>
        </p:nvGraphicFramePr>
        <p:xfrm>
          <a:off x="1547664" y="162567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43321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49036"/>
            <a:ext cx="2520280" cy="18722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2896"/>
            <a:ext cx="8352927" cy="38164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9" y="692696"/>
            <a:ext cx="3888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u="sng" dirty="0" smtClean="0">
                <a:latin typeface="Comic Sans MS" panose="030F0702030302020204" pitchFamily="66" charset="0"/>
              </a:rPr>
              <a:t>Mean of a frequency distribution table</a:t>
            </a:r>
            <a:endParaRPr lang="en-IE" sz="2400" b="1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397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800" b="1" u="sng" dirty="0" smtClean="0">
                <a:latin typeface="Comic Sans MS" panose="030F0702030302020204" pitchFamily="66" charset="0"/>
              </a:rPr>
              <a:t>Measures of Variation (Variability of Data)</a:t>
            </a:r>
            <a:endParaRPr lang="en-IE" sz="2800" b="1" u="sng" dirty="0">
              <a:latin typeface="Comic Sans MS" panose="030F0702030302020204" pitchFamily="66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77366">
            <a:off x="312747" y="1720355"/>
            <a:ext cx="4078199" cy="1520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9191">
            <a:off x="4604722" y="1499638"/>
            <a:ext cx="4310514" cy="40548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36573"/>
            <a:ext cx="3150752" cy="1616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7290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800" b="1" u="sng" dirty="0" smtClean="0">
                <a:latin typeface="Comic Sans MS" panose="030F0702030302020204" pitchFamily="66" charset="0"/>
              </a:rPr>
              <a:t>Standard Deviation (</a:t>
            </a:r>
            <a:r>
              <a:rPr lang="el-GR" sz="2800" b="1" u="sng" dirty="0" smtClean="0">
                <a:latin typeface="Comic Sans MS" panose="030F0702030302020204" pitchFamily="66" charset="0"/>
              </a:rPr>
              <a:t>δ</a:t>
            </a:r>
            <a:r>
              <a:rPr lang="en-IE" sz="2800" b="1" u="sng" dirty="0" smtClean="0">
                <a:latin typeface="Comic Sans MS" panose="030F0702030302020204" pitchFamily="66" charset="0"/>
              </a:rPr>
              <a:t>)</a:t>
            </a:r>
            <a:endParaRPr lang="en-IE" sz="2800" b="1" u="sng" dirty="0">
              <a:latin typeface="Comic Sans MS" panose="030F0702030302020204" pitchFamily="66" charset="0"/>
            </a:endParaRPr>
          </a:p>
        </p:txBody>
      </p:sp>
      <p:pic>
        <p:nvPicPr>
          <p:cNvPr id="9220" name="Picture 4" descr="http://revisionworld.co.uk/sites/default/files/imce/sdeviation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24744"/>
            <a:ext cx="316835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56992"/>
            <a:ext cx="8424936" cy="28083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9805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42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Averages</vt:lpstr>
      <vt:lpstr>Types of Averages</vt:lpstr>
      <vt:lpstr>PowerPoint Presentation</vt:lpstr>
      <vt:lpstr>PowerPoint Presentation</vt:lpstr>
      <vt:lpstr>PowerPoint Presentation</vt:lpstr>
      <vt:lpstr>Mean, Mode, Median for discrete or continuous grouped frequency distributions</vt:lpstr>
      <vt:lpstr>PowerPoint Presentation</vt:lpstr>
      <vt:lpstr>Measures of Variation (Variability of Data)</vt:lpstr>
      <vt:lpstr>Standard Deviation (δ)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Averages</dc:title>
  <dc:creator>Stu</dc:creator>
  <cp:lastModifiedBy>Stu</cp:lastModifiedBy>
  <cp:revision>7</cp:revision>
  <dcterms:created xsi:type="dcterms:W3CDTF">2014-01-26T13:51:15Z</dcterms:created>
  <dcterms:modified xsi:type="dcterms:W3CDTF">2015-01-29T17:33:08Z</dcterms:modified>
</cp:coreProperties>
</file>