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047FC4-C60D-469D-A722-20D1DA2E1FB3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522984-AA84-4468-93D8-91DE724D11A3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470025"/>
          </a:xfrm>
        </p:spPr>
        <p:txBody>
          <a:bodyPr/>
          <a:lstStyle/>
          <a:p>
            <a:r>
              <a:rPr lang="en-IE" dirty="0" smtClean="0"/>
              <a:t>Normal Distribution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/>
              <a:t>IQ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/>
              <a:t>Height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/>
              <a:t>Blood pressure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62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algn="ctr"/>
            <a:r>
              <a:rPr lang="en-IE" dirty="0" smtClean="0"/>
              <a:t>Mean = mode = median</a:t>
            </a:r>
          </a:p>
          <a:p>
            <a:pPr algn="ctr"/>
            <a:r>
              <a:rPr lang="en-IE" dirty="0" smtClean="0"/>
              <a:t>Symmetrical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Normal Distribution Curve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896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4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814388"/>
            <a:ext cx="70580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8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There are many different types of normal distribution, that is, there are many different examples (</a:t>
            </a:r>
            <a:r>
              <a:rPr lang="en-IE" sz="2400" dirty="0" err="1" smtClean="0"/>
              <a:t>eg</a:t>
            </a:r>
            <a:r>
              <a:rPr lang="en-IE" sz="2400" dirty="0" smtClean="0"/>
              <a:t>) height, IQ, mass, blood pressure </a:t>
            </a:r>
            <a:r>
              <a:rPr lang="en-IE" sz="2400" dirty="0" err="1" smtClean="0"/>
              <a:t>etc</a:t>
            </a:r>
            <a:r>
              <a:rPr lang="en-IE" sz="2400" dirty="0" smtClean="0"/>
              <a:t> that when the results are arranged in frequency, the same pattern shows up over and over again.</a:t>
            </a:r>
          </a:p>
          <a:p>
            <a:r>
              <a:rPr lang="en-IE" sz="2400" dirty="0" smtClean="0"/>
              <a:t>This same bell shape will have different means and standard deviations.</a:t>
            </a:r>
          </a:p>
          <a:p>
            <a:r>
              <a:rPr lang="en-IE" sz="2400" dirty="0" smtClean="0"/>
              <a:t>To avoid needing separate tables for each normal curve, we convert the units in the curve to </a:t>
            </a:r>
            <a:r>
              <a:rPr lang="en-IE" sz="2400" b="1" u="sng" dirty="0" smtClean="0"/>
              <a:t>standard units </a:t>
            </a:r>
            <a:r>
              <a:rPr lang="en-IE" sz="2400" dirty="0" smtClean="0"/>
              <a:t>to get the standard normal distribution</a:t>
            </a:r>
          </a:p>
          <a:p>
            <a:r>
              <a:rPr lang="en-IE" sz="2400" dirty="0" smtClean="0"/>
              <a:t>These are called </a:t>
            </a:r>
            <a:r>
              <a:rPr lang="en-IE" sz="2400" b="1" u="sng" dirty="0" smtClean="0"/>
              <a:t>z-units</a:t>
            </a:r>
            <a:endParaRPr lang="en-IE" sz="24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4000" b="1" u="sng" dirty="0" smtClean="0"/>
              <a:t>Z- tables and standardising scores</a:t>
            </a:r>
            <a:endParaRPr lang="en-IE" sz="4000" b="1" u="sng" dirty="0"/>
          </a:p>
        </p:txBody>
      </p:sp>
    </p:spTree>
    <p:extLst>
      <p:ext uri="{BB962C8B-B14F-4D97-AF65-F5344CB8AC3E}">
        <p14:creationId xmlns:p14="http://schemas.microsoft.com/office/powerpoint/2010/main" val="40915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IE" b="0" i="1" smtClean="0">
                          <a:latin typeface="Cambria Math"/>
                        </a:rPr>
                        <m:t>𝑧</m:t>
                      </m:r>
                      <m:r>
                        <a:rPr lang="en-IE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I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E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IE" b="0" i="1" smtClean="0">
                              <a:latin typeface="Cambria Math"/>
                            </a:rPr>
                            <m:t> − </m:t>
                          </m:r>
                          <m:r>
                            <a:rPr lang="en-IE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num>
                        <m:den>
                          <m:r>
                            <a:rPr lang="en-IE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IE" dirty="0" smtClean="0"/>
              </a:p>
              <a:p>
                <a14:m>
                  <m:oMath xmlns:m="http://schemas.openxmlformats.org/officeDocument/2006/math">
                    <m:r>
                      <a:rPr lang="en-IE" sz="28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𝑔𝑖𝑣𝑒𝑛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𝑚𝑒𝑎𝑛</m:t>
                    </m:r>
                  </m:oMath>
                </a14:m>
                <a:endParaRPr lang="en-IE" sz="28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IE" sz="280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𝑠𝑡𝑎𝑛𝑑𝑎𝑟𝑑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𝑑𝑒𝑣𝑖𝑎𝑡𝑖𝑜𝑛</m:t>
                    </m:r>
                    <m:r>
                      <a:rPr lang="en-IE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IE" sz="2800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IE" sz="2800" b="0" i="1" smtClean="0">
                        <a:latin typeface="Cambria Math"/>
                      </a:rPr>
                      <m:t>𝑥</m:t>
                    </m:r>
                    <m:r>
                      <a:rPr lang="en-IE" sz="2800" b="0" i="1" smtClean="0">
                        <a:latin typeface="Cambria Math"/>
                      </a:rPr>
                      <m:t>=</m:t>
                    </m:r>
                    <m:r>
                      <a:rPr lang="en-IE" sz="2800" b="0" i="1" smtClean="0">
                        <a:latin typeface="Cambria Math"/>
                      </a:rPr>
                      <m:t>𝑡h𝑒</m:t>
                    </m:r>
                    <m:r>
                      <a:rPr lang="en-IE" sz="2800" b="0" i="1" smtClean="0">
                        <a:latin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</a:rPr>
                      <m:t>𝑔𝑖𝑣𝑒𝑛</m:t>
                    </m:r>
                    <m:r>
                      <a:rPr lang="en-IE" sz="2800" b="0" i="1" smtClean="0">
                        <a:latin typeface="Cambria Math"/>
                      </a:rPr>
                      <m:t> </m:t>
                    </m:r>
                    <m:r>
                      <a:rPr lang="en-IE" sz="2800" b="0" i="1" smtClean="0">
                        <a:latin typeface="Cambria Math"/>
                      </a:rPr>
                      <m:t>𝑣𝑎𝑟𝑖𝑎𝑏𝑙𝑒</m:t>
                    </m:r>
                  </m:oMath>
                </a14:m>
                <a:endParaRPr lang="en-IE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u="sng" dirty="0" smtClean="0"/>
              <a:t>Formula for changing to z-units</a:t>
            </a:r>
            <a:endParaRPr lang="en-IE" sz="4000" b="1" u="sng" dirty="0"/>
          </a:p>
        </p:txBody>
      </p:sp>
    </p:spTree>
    <p:extLst>
      <p:ext uri="{BB962C8B-B14F-4D97-AF65-F5344CB8AC3E}">
        <p14:creationId xmlns:p14="http://schemas.microsoft.com/office/powerpoint/2010/main" val="42152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92696"/>
                <a:ext cx="8229600" cy="55446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E" sz="2400" dirty="0" smtClean="0"/>
                  <a:t>In any normal distribution:</a:t>
                </a:r>
              </a:p>
              <a:p>
                <a:pPr algn="ctr"/>
                <a:r>
                  <a:rPr lang="en-IE" sz="2400" dirty="0" smtClean="0"/>
                  <a:t>68% of the distribution lies within  1 SD of the mean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IE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−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+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IE" sz="2400" dirty="0" smtClean="0"/>
              </a:p>
              <a:p>
                <a:pPr marL="0" indent="0" algn="ctr">
                  <a:buNone/>
                </a:pPr>
                <a:endParaRPr lang="en-IE" sz="2400" dirty="0" smtClean="0"/>
              </a:p>
              <a:p>
                <a:pPr algn="ctr"/>
                <a:r>
                  <a:rPr lang="en-IE" sz="2400" dirty="0" smtClean="0"/>
                  <a:t>95% lies with in 2 SD of the mean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IE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−2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+2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IE" sz="24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:endParaRPr lang="en-IE" sz="2400" dirty="0" smtClean="0"/>
              </a:p>
              <a:p>
                <a:pPr algn="ctr"/>
                <a:r>
                  <a:rPr lang="en-IE" sz="2400" dirty="0" smtClean="0"/>
                  <a:t>99.7% lies within 3 SD of the mean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IE" sz="24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−3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en-IE" sz="2400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IE" sz="2400" b="0" dirty="0" smtClean="0">
                  <a:ea typeface="Cambria Math"/>
                </a:endParaRPr>
              </a:p>
              <a:p>
                <a:pPr algn="ctr"/>
                <a:endParaRPr lang="en-IE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IE" sz="2400" i="1" u="sng" dirty="0" smtClean="0">
                    <a:latin typeface="Comic Sans MS" panose="030F0702030302020204" pitchFamily="66" charset="0"/>
                    <a:cs typeface="Aharoni" panose="02010803020104030203" pitchFamily="2" charset="-79"/>
                  </a:rPr>
                  <a:t>A value of z tells us how many standard deviations the corresponding x-values lies above or below the mean</a:t>
                </a:r>
              </a:p>
              <a:p>
                <a:pPr algn="ctr"/>
                <a:endParaRPr lang="en-IE" sz="2400" dirty="0" smtClean="0"/>
              </a:p>
              <a:p>
                <a:pPr algn="ctr"/>
                <a:endParaRPr lang="en-IE" sz="2400" dirty="0" smtClean="0"/>
              </a:p>
              <a:p>
                <a:pPr algn="ctr"/>
                <a:endParaRPr lang="en-IE" sz="2400" dirty="0" smtClean="0"/>
              </a:p>
              <a:p>
                <a:pPr algn="ctr"/>
                <a:endParaRPr lang="en-IE" sz="2400" dirty="0" smtClean="0"/>
              </a:p>
              <a:p>
                <a:endParaRPr lang="en-IE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92696"/>
                <a:ext cx="8229600" cy="5544616"/>
              </a:xfrm>
              <a:blipFill rotWithShape="1">
                <a:blip r:embed="rId2"/>
                <a:stretch>
                  <a:fillRect l="-1185" t="-880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7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5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1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136903" cy="5400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56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225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Normal Distribution</vt:lpstr>
      <vt:lpstr>Normal Distribution Curve</vt:lpstr>
      <vt:lpstr>PowerPoint Presentation</vt:lpstr>
      <vt:lpstr>Z- tables and standardising scores</vt:lpstr>
      <vt:lpstr>Formula for changing to z-units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Stu</dc:creator>
  <cp:lastModifiedBy>Stu</cp:lastModifiedBy>
  <cp:revision>9</cp:revision>
  <dcterms:created xsi:type="dcterms:W3CDTF">2014-01-23T21:38:47Z</dcterms:created>
  <dcterms:modified xsi:type="dcterms:W3CDTF">2015-01-29T15:26:34Z</dcterms:modified>
</cp:coreProperties>
</file>