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77C2D-93D0-415B-BE3B-2D06562E35A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C750ADD-1D18-4765-A909-8BD6089CCB0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77389FAD-DA95-4526-B519-0AF5567D7C38}" type="parTrans" cxnId="{50EAFF3E-692B-41E3-A785-87127788858D}">
      <dgm:prSet/>
      <dgm:spPr/>
      <dgm:t>
        <a:bodyPr/>
        <a:lstStyle/>
        <a:p>
          <a:endParaRPr lang="en-IE"/>
        </a:p>
      </dgm:t>
    </dgm:pt>
    <dgm:pt modelId="{5102E9F0-ADDC-4BEE-8136-D8B133423DEF}" type="sibTrans" cxnId="{50EAFF3E-692B-41E3-A785-87127788858D}">
      <dgm:prSet/>
      <dgm:spPr/>
      <dgm:t>
        <a:bodyPr/>
        <a:lstStyle/>
        <a:p>
          <a:endParaRPr lang="en-IE"/>
        </a:p>
      </dgm:t>
    </dgm:pt>
    <dgm:pt modelId="{188EEB8A-5C60-487E-A800-2674C51070D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10B9155C-352E-45C3-8A5A-39A7242BF68C}" type="parTrans" cxnId="{0FE640C4-287C-42DD-8B6A-ED1916E008C4}">
      <dgm:prSet/>
      <dgm:spPr/>
      <dgm:t>
        <a:bodyPr/>
        <a:lstStyle/>
        <a:p>
          <a:endParaRPr lang="en-IE"/>
        </a:p>
      </dgm:t>
    </dgm:pt>
    <dgm:pt modelId="{D90B6640-3581-4703-AA71-C7D625BF3B5A}" type="sibTrans" cxnId="{0FE640C4-287C-42DD-8B6A-ED1916E008C4}">
      <dgm:prSet/>
      <dgm:spPr/>
      <dgm:t>
        <a:bodyPr/>
        <a:lstStyle/>
        <a:p>
          <a:endParaRPr lang="en-IE"/>
        </a:p>
      </dgm:t>
    </dgm:pt>
    <dgm:pt modelId="{08D7C0C3-2279-4322-9C7B-6E4AA31F4B3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CFCE116C-D83D-46F3-9FC3-496A5FD0F599}" type="parTrans" cxnId="{D26ADB2A-EFB7-4DB5-9501-A5500A487238}">
      <dgm:prSet/>
      <dgm:spPr/>
      <dgm:t>
        <a:bodyPr/>
        <a:lstStyle/>
        <a:p>
          <a:endParaRPr lang="en-IE"/>
        </a:p>
      </dgm:t>
    </dgm:pt>
    <dgm:pt modelId="{E4C59E80-BF41-4E83-BB44-CF2052642F42}" type="sibTrans" cxnId="{D26ADB2A-EFB7-4DB5-9501-A5500A487238}">
      <dgm:prSet/>
      <dgm:spPr/>
      <dgm:t>
        <a:bodyPr/>
        <a:lstStyle/>
        <a:p>
          <a:endParaRPr lang="en-IE"/>
        </a:p>
      </dgm:t>
    </dgm:pt>
    <dgm:pt modelId="{273B7CE8-4CA9-4441-916D-B9870FB0F95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49049CC8-E405-46AA-8EC8-A8183E41CC46}" type="parTrans" cxnId="{C4E327F1-A858-492D-BF2C-9F112F2772BA}">
      <dgm:prSet/>
      <dgm:spPr/>
      <dgm:t>
        <a:bodyPr/>
        <a:lstStyle/>
        <a:p>
          <a:endParaRPr lang="en-IE"/>
        </a:p>
      </dgm:t>
    </dgm:pt>
    <dgm:pt modelId="{1987F8E0-77B5-4074-A68F-885DF617E0F7}" type="sibTrans" cxnId="{C4E327F1-A858-492D-BF2C-9F112F2772BA}">
      <dgm:prSet/>
      <dgm:spPr/>
      <dgm:t>
        <a:bodyPr/>
        <a:lstStyle/>
        <a:p>
          <a:endParaRPr lang="en-IE"/>
        </a:p>
      </dgm:t>
    </dgm:pt>
    <dgm:pt modelId="{C2F06D84-C394-4CDD-8405-75F0DA32B6D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76AEE006-DBAB-4CCB-BCEC-5B08A13A23CE}" type="parTrans" cxnId="{88699D07-AA61-46BD-8643-DE05A8C97AF3}">
      <dgm:prSet/>
      <dgm:spPr/>
      <dgm:t>
        <a:bodyPr/>
        <a:lstStyle/>
        <a:p>
          <a:endParaRPr lang="en-IE"/>
        </a:p>
      </dgm:t>
    </dgm:pt>
    <dgm:pt modelId="{3625BA4F-8A6D-484E-A4C0-2869D8FBBA36}" type="sibTrans" cxnId="{88699D07-AA61-46BD-8643-DE05A8C97AF3}">
      <dgm:prSet/>
      <dgm:spPr/>
      <dgm:t>
        <a:bodyPr/>
        <a:lstStyle/>
        <a:p>
          <a:endParaRPr lang="en-IE"/>
        </a:p>
      </dgm:t>
    </dgm:pt>
    <dgm:pt modelId="{DFFA6561-B3BD-4A11-BA90-F26CB3C68DC3}" type="pres">
      <dgm:prSet presAssocID="{61877C2D-93D0-415B-BE3B-2D06562E35AA}" presName="cycle" presStyleCnt="0">
        <dgm:presLayoutVars>
          <dgm:dir/>
          <dgm:resizeHandles val="exact"/>
        </dgm:presLayoutVars>
      </dgm:prSet>
      <dgm:spPr/>
    </dgm:pt>
    <dgm:pt modelId="{834938A7-D3BA-48E4-814D-059FAE70A5E9}" type="pres">
      <dgm:prSet presAssocID="{2C750ADD-1D18-4765-A909-8BD6089CCB0D}" presName="node" presStyleLbl="node1" presStyleIdx="0" presStyleCnt="5">
        <dgm:presLayoutVars>
          <dgm:bulletEnabled val="1"/>
        </dgm:presLayoutVars>
      </dgm:prSet>
      <dgm:spPr/>
    </dgm:pt>
    <dgm:pt modelId="{66C0FB8D-93EE-411E-9FDE-44F63C0DF1A6}" type="pres">
      <dgm:prSet presAssocID="{2C750ADD-1D18-4765-A909-8BD6089CCB0D}" presName="spNode" presStyleCnt="0"/>
      <dgm:spPr/>
    </dgm:pt>
    <dgm:pt modelId="{046FB2D8-B0CE-4FBC-B3BC-C66DA2C52F0C}" type="pres">
      <dgm:prSet presAssocID="{5102E9F0-ADDC-4BEE-8136-D8B133423DEF}" presName="sibTrans" presStyleLbl="sibTrans1D1" presStyleIdx="0" presStyleCnt="5"/>
      <dgm:spPr/>
    </dgm:pt>
    <dgm:pt modelId="{6C65D0CB-F96D-4F26-8007-6D4EB65CECE2}" type="pres">
      <dgm:prSet presAssocID="{188EEB8A-5C60-487E-A800-2674C51070D6}" presName="node" presStyleLbl="node1" presStyleIdx="1" presStyleCnt="5">
        <dgm:presLayoutVars>
          <dgm:bulletEnabled val="1"/>
        </dgm:presLayoutVars>
      </dgm:prSet>
      <dgm:spPr/>
    </dgm:pt>
    <dgm:pt modelId="{1AA6E368-2FD3-4E40-B542-1D5D4B4684A9}" type="pres">
      <dgm:prSet presAssocID="{188EEB8A-5C60-487E-A800-2674C51070D6}" presName="spNode" presStyleCnt="0"/>
      <dgm:spPr/>
    </dgm:pt>
    <dgm:pt modelId="{3756E531-A434-43DB-863F-1ED0014A3F59}" type="pres">
      <dgm:prSet presAssocID="{D90B6640-3581-4703-AA71-C7D625BF3B5A}" presName="sibTrans" presStyleLbl="sibTrans1D1" presStyleIdx="1" presStyleCnt="5"/>
      <dgm:spPr/>
    </dgm:pt>
    <dgm:pt modelId="{572F7E5F-6AE6-4B79-98E2-78E0A3962D8E}" type="pres">
      <dgm:prSet presAssocID="{08D7C0C3-2279-4322-9C7B-6E4AA31F4B32}" presName="node" presStyleLbl="node1" presStyleIdx="2" presStyleCnt="5">
        <dgm:presLayoutVars>
          <dgm:bulletEnabled val="1"/>
        </dgm:presLayoutVars>
      </dgm:prSet>
      <dgm:spPr/>
    </dgm:pt>
    <dgm:pt modelId="{15736E1F-D749-4532-B06A-106320B6AB53}" type="pres">
      <dgm:prSet presAssocID="{08D7C0C3-2279-4322-9C7B-6E4AA31F4B32}" presName="spNode" presStyleCnt="0"/>
      <dgm:spPr/>
    </dgm:pt>
    <dgm:pt modelId="{5D4A7729-0497-4E46-BAD6-78BB037EE493}" type="pres">
      <dgm:prSet presAssocID="{E4C59E80-BF41-4E83-BB44-CF2052642F42}" presName="sibTrans" presStyleLbl="sibTrans1D1" presStyleIdx="2" presStyleCnt="5"/>
      <dgm:spPr/>
    </dgm:pt>
    <dgm:pt modelId="{095133EA-9526-4D92-A34C-8936C486C8E1}" type="pres">
      <dgm:prSet presAssocID="{273B7CE8-4CA9-4441-916D-B9870FB0F95F}" presName="node" presStyleLbl="node1" presStyleIdx="3" presStyleCnt="5">
        <dgm:presLayoutVars>
          <dgm:bulletEnabled val="1"/>
        </dgm:presLayoutVars>
      </dgm:prSet>
      <dgm:spPr/>
    </dgm:pt>
    <dgm:pt modelId="{4CE5E53C-21E6-4D7E-A5CB-7FECBCEB343A}" type="pres">
      <dgm:prSet presAssocID="{273B7CE8-4CA9-4441-916D-B9870FB0F95F}" presName="spNode" presStyleCnt="0"/>
      <dgm:spPr/>
    </dgm:pt>
    <dgm:pt modelId="{F605E327-AE2E-4A7E-BC9B-393445C394D5}" type="pres">
      <dgm:prSet presAssocID="{1987F8E0-77B5-4074-A68F-885DF617E0F7}" presName="sibTrans" presStyleLbl="sibTrans1D1" presStyleIdx="3" presStyleCnt="5"/>
      <dgm:spPr/>
    </dgm:pt>
    <dgm:pt modelId="{3223F4CE-4B37-490C-A4FF-F1497BC7F75F}" type="pres">
      <dgm:prSet presAssocID="{C2F06D84-C394-4CDD-8405-75F0DA32B6D1}" presName="node" presStyleLbl="node1" presStyleIdx="4" presStyleCnt="5">
        <dgm:presLayoutVars>
          <dgm:bulletEnabled val="1"/>
        </dgm:presLayoutVars>
      </dgm:prSet>
      <dgm:spPr/>
    </dgm:pt>
    <dgm:pt modelId="{580E5391-898A-45D6-937D-F5117AB35E69}" type="pres">
      <dgm:prSet presAssocID="{C2F06D84-C394-4CDD-8405-75F0DA32B6D1}" presName="spNode" presStyleCnt="0"/>
      <dgm:spPr/>
    </dgm:pt>
    <dgm:pt modelId="{85AA9846-F23D-45C4-88E0-46F9D4398B7A}" type="pres">
      <dgm:prSet presAssocID="{3625BA4F-8A6D-484E-A4C0-2869D8FBBA36}" presName="sibTrans" presStyleLbl="sibTrans1D1" presStyleIdx="4" presStyleCnt="5"/>
      <dgm:spPr/>
    </dgm:pt>
  </dgm:ptLst>
  <dgm:cxnLst>
    <dgm:cxn modelId="{E90EC8E6-C219-4474-929D-909D8C5BD353}" type="presOf" srcId="{188EEB8A-5C60-487E-A800-2674C51070D6}" destId="{6C65D0CB-F96D-4F26-8007-6D4EB65CECE2}" srcOrd="0" destOrd="0" presId="urn:microsoft.com/office/officeart/2005/8/layout/cycle5"/>
    <dgm:cxn modelId="{77AEBF51-6171-44B5-AE5D-92664CD61144}" type="presOf" srcId="{08D7C0C3-2279-4322-9C7B-6E4AA31F4B32}" destId="{572F7E5F-6AE6-4B79-98E2-78E0A3962D8E}" srcOrd="0" destOrd="0" presId="urn:microsoft.com/office/officeart/2005/8/layout/cycle5"/>
    <dgm:cxn modelId="{0FE640C4-287C-42DD-8B6A-ED1916E008C4}" srcId="{61877C2D-93D0-415B-BE3B-2D06562E35AA}" destId="{188EEB8A-5C60-487E-A800-2674C51070D6}" srcOrd="1" destOrd="0" parTransId="{10B9155C-352E-45C3-8A5A-39A7242BF68C}" sibTransId="{D90B6640-3581-4703-AA71-C7D625BF3B5A}"/>
    <dgm:cxn modelId="{8302D943-1BBE-4668-A04B-8633C8294B8C}" type="presOf" srcId="{D90B6640-3581-4703-AA71-C7D625BF3B5A}" destId="{3756E531-A434-43DB-863F-1ED0014A3F59}" srcOrd="0" destOrd="0" presId="urn:microsoft.com/office/officeart/2005/8/layout/cycle5"/>
    <dgm:cxn modelId="{DB39C700-DDFF-4B55-9A7C-EB07630340C5}" type="presOf" srcId="{C2F06D84-C394-4CDD-8405-75F0DA32B6D1}" destId="{3223F4CE-4B37-490C-A4FF-F1497BC7F75F}" srcOrd="0" destOrd="0" presId="urn:microsoft.com/office/officeart/2005/8/layout/cycle5"/>
    <dgm:cxn modelId="{88699D07-AA61-46BD-8643-DE05A8C97AF3}" srcId="{61877C2D-93D0-415B-BE3B-2D06562E35AA}" destId="{C2F06D84-C394-4CDD-8405-75F0DA32B6D1}" srcOrd="4" destOrd="0" parTransId="{76AEE006-DBAB-4CCB-BCEC-5B08A13A23CE}" sibTransId="{3625BA4F-8A6D-484E-A4C0-2869D8FBBA36}"/>
    <dgm:cxn modelId="{C4E327F1-A858-492D-BF2C-9F112F2772BA}" srcId="{61877C2D-93D0-415B-BE3B-2D06562E35AA}" destId="{273B7CE8-4CA9-4441-916D-B9870FB0F95F}" srcOrd="3" destOrd="0" parTransId="{49049CC8-E405-46AA-8EC8-A8183E41CC46}" sibTransId="{1987F8E0-77B5-4074-A68F-885DF617E0F7}"/>
    <dgm:cxn modelId="{9A2E4078-C940-4714-A3EC-11082CF1C70C}" type="presOf" srcId="{61877C2D-93D0-415B-BE3B-2D06562E35AA}" destId="{DFFA6561-B3BD-4A11-BA90-F26CB3C68DC3}" srcOrd="0" destOrd="0" presId="urn:microsoft.com/office/officeart/2005/8/layout/cycle5"/>
    <dgm:cxn modelId="{50EAFF3E-692B-41E3-A785-87127788858D}" srcId="{61877C2D-93D0-415B-BE3B-2D06562E35AA}" destId="{2C750ADD-1D18-4765-A909-8BD6089CCB0D}" srcOrd="0" destOrd="0" parTransId="{77389FAD-DA95-4526-B519-0AF5567D7C38}" sibTransId="{5102E9F0-ADDC-4BEE-8136-D8B133423DEF}"/>
    <dgm:cxn modelId="{AAACF33F-A304-40F8-B4AD-B6E231DD06C6}" type="presOf" srcId="{273B7CE8-4CA9-4441-916D-B9870FB0F95F}" destId="{095133EA-9526-4D92-A34C-8936C486C8E1}" srcOrd="0" destOrd="0" presId="urn:microsoft.com/office/officeart/2005/8/layout/cycle5"/>
    <dgm:cxn modelId="{D26ADB2A-EFB7-4DB5-9501-A5500A487238}" srcId="{61877C2D-93D0-415B-BE3B-2D06562E35AA}" destId="{08D7C0C3-2279-4322-9C7B-6E4AA31F4B32}" srcOrd="2" destOrd="0" parTransId="{CFCE116C-D83D-46F3-9FC3-496A5FD0F599}" sibTransId="{E4C59E80-BF41-4E83-BB44-CF2052642F42}"/>
    <dgm:cxn modelId="{4937D1A8-4CDA-4CD0-9AD5-B43AB392D772}" type="presOf" srcId="{2C750ADD-1D18-4765-A909-8BD6089CCB0D}" destId="{834938A7-D3BA-48E4-814D-059FAE70A5E9}" srcOrd="0" destOrd="0" presId="urn:microsoft.com/office/officeart/2005/8/layout/cycle5"/>
    <dgm:cxn modelId="{76101588-F550-41B9-AB2A-CDFA06DDEA9C}" type="presOf" srcId="{E4C59E80-BF41-4E83-BB44-CF2052642F42}" destId="{5D4A7729-0497-4E46-BAD6-78BB037EE493}" srcOrd="0" destOrd="0" presId="urn:microsoft.com/office/officeart/2005/8/layout/cycle5"/>
    <dgm:cxn modelId="{1C25A387-76E2-47B0-A3AB-742F62E2AB19}" type="presOf" srcId="{1987F8E0-77B5-4074-A68F-885DF617E0F7}" destId="{F605E327-AE2E-4A7E-BC9B-393445C394D5}" srcOrd="0" destOrd="0" presId="urn:microsoft.com/office/officeart/2005/8/layout/cycle5"/>
    <dgm:cxn modelId="{77CADF9A-8247-479D-8ABC-9CC8E72D4274}" type="presOf" srcId="{5102E9F0-ADDC-4BEE-8136-D8B133423DEF}" destId="{046FB2D8-B0CE-4FBC-B3BC-C66DA2C52F0C}" srcOrd="0" destOrd="0" presId="urn:microsoft.com/office/officeart/2005/8/layout/cycle5"/>
    <dgm:cxn modelId="{303DB192-7EFF-402E-89AE-D080E1614480}" type="presOf" srcId="{3625BA4F-8A6D-484E-A4C0-2869D8FBBA36}" destId="{85AA9846-F23D-45C4-88E0-46F9D4398B7A}" srcOrd="0" destOrd="0" presId="urn:microsoft.com/office/officeart/2005/8/layout/cycle5"/>
    <dgm:cxn modelId="{561E709F-0C6D-45AE-80B9-3768CF861861}" type="presParOf" srcId="{DFFA6561-B3BD-4A11-BA90-F26CB3C68DC3}" destId="{834938A7-D3BA-48E4-814D-059FAE70A5E9}" srcOrd="0" destOrd="0" presId="urn:microsoft.com/office/officeart/2005/8/layout/cycle5"/>
    <dgm:cxn modelId="{7D083A40-2C9D-408C-99BC-93F298A5B2D1}" type="presParOf" srcId="{DFFA6561-B3BD-4A11-BA90-F26CB3C68DC3}" destId="{66C0FB8D-93EE-411E-9FDE-44F63C0DF1A6}" srcOrd="1" destOrd="0" presId="urn:microsoft.com/office/officeart/2005/8/layout/cycle5"/>
    <dgm:cxn modelId="{2B81159B-7B16-437D-86F1-F2FEBD3EB9D6}" type="presParOf" srcId="{DFFA6561-B3BD-4A11-BA90-F26CB3C68DC3}" destId="{046FB2D8-B0CE-4FBC-B3BC-C66DA2C52F0C}" srcOrd="2" destOrd="0" presId="urn:microsoft.com/office/officeart/2005/8/layout/cycle5"/>
    <dgm:cxn modelId="{20265C4F-571B-40BF-8E5D-687213A3CCA7}" type="presParOf" srcId="{DFFA6561-B3BD-4A11-BA90-F26CB3C68DC3}" destId="{6C65D0CB-F96D-4F26-8007-6D4EB65CECE2}" srcOrd="3" destOrd="0" presId="urn:microsoft.com/office/officeart/2005/8/layout/cycle5"/>
    <dgm:cxn modelId="{ED86F163-5DE2-44E4-8FC2-6BDBFC661698}" type="presParOf" srcId="{DFFA6561-B3BD-4A11-BA90-F26CB3C68DC3}" destId="{1AA6E368-2FD3-4E40-B542-1D5D4B4684A9}" srcOrd="4" destOrd="0" presId="urn:microsoft.com/office/officeart/2005/8/layout/cycle5"/>
    <dgm:cxn modelId="{3791B119-9856-42F6-BC52-B9AC3B3578CE}" type="presParOf" srcId="{DFFA6561-B3BD-4A11-BA90-F26CB3C68DC3}" destId="{3756E531-A434-43DB-863F-1ED0014A3F59}" srcOrd="5" destOrd="0" presId="urn:microsoft.com/office/officeart/2005/8/layout/cycle5"/>
    <dgm:cxn modelId="{4929CBBF-DFF7-45A2-A24E-2EE61774FF57}" type="presParOf" srcId="{DFFA6561-B3BD-4A11-BA90-F26CB3C68DC3}" destId="{572F7E5F-6AE6-4B79-98E2-78E0A3962D8E}" srcOrd="6" destOrd="0" presId="urn:microsoft.com/office/officeart/2005/8/layout/cycle5"/>
    <dgm:cxn modelId="{643C10DF-D016-4411-B387-AA9866856B81}" type="presParOf" srcId="{DFFA6561-B3BD-4A11-BA90-F26CB3C68DC3}" destId="{15736E1F-D749-4532-B06A-106320B6AB53}" srcOrd="7" destOrd="0" presId="urn:microsoft.com/office/officeart/2005/8/layout/cycle5"/>
    <dgm:cxn modelId="{35E352FD-71EA-4282-9A24-91588553FDE2}" type="presParOf" srcId="{DFFA6561-B3BD-4A11-BA90-F26CB3C68DC3}" destId="{5D4A7729-0497-4E46-BAD6-78BB037EE493}" srcOrd="8" destOrd="0" presId="urn:microsoft.com/office/officeart/2005/8/layout/cycle5"/>
    <dgm:cxn modelId="{51E83FAB-933B-4CCB-BC64-325A1EF879A0}" type="presParOf" srcId="{DFFA6561-B3BD-4A11-BA90-F26CB3C68DC3}" destId="{095133EA-9526-4D92-A34C-8936C486C8E1}" srcOrd="9" destOrd="0" presId="urn:microsoft.com/office/officeart/2005/8/layout/cycle5"/>
    <dgm:cxn modelId="{FE40F7E6-E87C-45D3-A96D-7FB02B6FC1AC}" type="presParOf" srcId="{DFFA6561-B3BD-4A11-BA90-F26CB3C68DC3}" destId="{4CE5E53C-21E6-4D7E-A5CB-7FECBCEB343A}" srcOrd="10" destOrd="0" presId="urn:microsoft.com/office/officeart/2005/8/layout/cycle5"/>
    <dgm:cxn modelId="{AA455DFC-7E42-4D96-BEDE-EBDB0FF969AD}" type="presParOf" srcId="{DFFA6561-B3BD-4A11-BA90-F26CB3C68DC3}" destId="{F605E327-AE2E-4A7E-BC9B-393445C394D5}" srcOrd="11" destOrd="0" presId="urn:microsoft.com/office/officeart/2005/8/layout/cycle5"/>
    <dgm:cxn modelId="{131A7C50-C525-47BB-A476-BC08A670553F}" type="presParOf" srcId="{DFFA6561-B3BD-4A11-BA90-F26CB3C68DC3}" destId="{3223F4CE-4B37-490C-A4FF-F1497BC7F75F}" srcOrd="12" destOrd="0" presId="urn:microsoft.com/office/officeart/2005/8/layout/cycle5"/>
    <dgm:cxn modelId="{E29D7B71-23C4-4A35-AD6B-BEE19F293B0D}" type="presParOf" srcId="{DFFA6561-B3BD-4A11-BA90-F26CB3C68DC3}" destId="{580E5391-898A-45D6-937D-F5117AB35E69}" srcOrd="13" destOrd="0" presId="urn:microsoft.com/office/officeart/2005/8/layout/cycle5"/>
    <dgm:cxn modelId="{9AB6299A-8B46-41A7-80FF-66AE66857233}" type="presParOf" srcId="{DFFA6561-B3BD-4A11-BA90-F26CB3C68DC3}" destId="{85AA9846-F23D-45C4-88E0-46F9D4398B7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877C2D-93D0-415B-BE3B-2D06562E35A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C750ADD-1D18-4765-A909-8BD6089CCB0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77389FAD-DA95-4526-B519-0AF5567D7C38}" type="parTrans" cxnId="{50EAFF3E-692B-41E3-A785-87127788858D}">
      <dgm:prSet/>
      <dgm:spPr/>
      <dgm:t>
        <a:bodyPr/>
        <a:lstStyle/>
        <a:p>
          <a:endParaRPr lang="en-IE"/>
        </a:p>
      </dgm:t>
    </dgm:pt>
    <dgm:pt modelId="{5102E9F0-ADDC-4BEE-8136-D8B133423DEF}" type="sibTrans" cxnId="{50EAFF3E-692B-41E3-A785-87127788858D}">
      <dgm:prSet/>
      <dgm:spPr/>
      <dgm:t>
        <a:bodyPr/>
        <a:lstStyle/>
        <a:p>
          <a:endParaRPr lang="en-IE"/>
        </a:p>
      </dgm:t>
    </dgm:pt>
    <dgm:pt modelId="{188EEB8A-5C60-487E-A800-2674C51070D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10B9155C-352E-45C3-8A5A-39A7242BF68C}" type="parTrans" cxnId="{0FE640C4-287C-42DD-8B6A-ED1916E008C4}">
      <dgm:prSet/>
      <dgm:spPr/>
      <dgm:t>
        <a:bodyPr/>
        <a:lstStyle/>
        <a:p>
          <a:endParaRPr lang="en-IE"/>
        </a:p>
      </dgm:t>
    </dgm:pt>
    <dgm:pt modelId="{D90B6640-3581-4703-AA71-C7D625BF3B5A}" type="sibTrans" cxnId="{0FE640C4-287C-42DD-8B6A-ED1916E008C4}">
      <dgm:prSet/>
      <dgm:spPr/>
      <dgm:t>
        <a:bodyPr/>
        <a:lstStyle/>
        <a:p>
          <a:endParaRPr lang="en-IE"/>
        </a:p>
      </dgm:t>
    </dgm:pt>
    <dgm:pt modelId="{08D7C0C3-2279-4322-9C7B-6E4AA31F4B3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CFCE116C-D83D-46F3-9FC3-496A5FD0F599}" type="parTrans" cxnId="{D26ADB2A-EFB7-4DB5-9501-A5500A487238}">
      <dgm:prSet/>
      <dgm:spPr/>
      <dgm:t>
        <a:bodyPr/>
        <a:lstStyle/>
        <a:p>
          <a:endParaRPr lang="en-IE"/>
        </a:p>
      </dgm:t>
    </dgm:pt>
    <dgm:pt modelId="{E4C59E80-BF41-4E83-BB44-CF2052642F42}" type="sibTrans" cxnId="{D26ADB2A-EFB7-4DB5-9501-A5500A487238}">
      <dgm:prSet/>
      <dgm:spPr/>
      <dgm:t>
        <a:bodyPr/>
        <a:lstStyle/>
        <a:p>
          <a:endParaRPr lang="en-IE"/>
        </a:p>
      </dgm:t>
    </dgm:pt>
    <dgm:pt modelId="{273B7CE8-4CA9-4441-916D-B9870FB0F95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49049CC8-E405-46AA-8EC8-A8183E41CC46}" type="parTrans" cxnId="{C4E327F1-A858-492D-BF2C-9F112F2772BA}">
      <dgm:prSet/>
      <dgm:spPr/>
      <dgm:t>
        <a:bodyPr/>
        <a:lstStyle/>
        <a:p>
          <a:endParaRPr lang="en-IE"/>
        </a:p>
      </dgm:t>
    </dgm:pt>
    <dgm:pt modelId="{1987F8E0-77B5-4074-A68F-885DF617E0F7}" type="sibTrans" cxnId="{C4E327F1-A858-492D-BF2C-9F112F2772BA}">
      <dgm:prSet/>
      <dgm:spPr/>
      <dgm:t>
        <a:bodyPr/>
        <a:lstStyle/>
        <a:p>
          <a:endParaRPr lang="en-IE"/>
        </a:p>
      </dgm:t>
    </dgm:pt>
    <dgm:pt modelId="{C2F06D84-C394-4CDD-8405-75F0DA32B6D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76AEE006-DBAB-4CCB-BCEC-5B08A13A23CE}" type="parTrans" cxnId="{88699D07-AA61-46BD-8643-DE05A8C97AF3}">
      <dgm:prSet/>
      <dgm:spPr/>
      <dgm:t>
        <a:bodyPr/>
        <a:lstStyle/>
        <a:p>
          <a:endParaRPr lang="en-IE"/>
        </a:p>
      </dgm:t>
    </dgm:pt>
    <dgm:pt modelId="{3625BA4F-8A6D-484E-A4C0-2869D8FBBA36}" type="sibTrans" cxnId="{88699D07-AA61-46BD-8643-DE05A8C97AF3}">
      <dgm:prSet/>
      <dgm:spPr/>
      <dgm:t>
        <a:bodyPr/>
        <a:lstStyle/>
        <a:p>
          <a:endParaRPr lang="en-IE"/>
        </a:p>
      </dgm:t>
    </dgm:pt>
    <dgm:pt modelId="{DFFA6561-B3BD-4A11-BA90-F26CB3C68DC3}" type="pres">
      <dgm:prSet presAssocID="{61877C2D-93D0-415B-BE3B-2D06562E35AA}" presName="cycle" presStyleCnt="0">
        <dgm:presLayoutVars>
          <dgm:dir/>
          <dgm:resizeHandles val="exact"/>
        </dgm:presLayoutVars>
      </dgm:prSet>
      <dgm:spPr/>
    </dgm:pt>
    <dgm:pt modelId="{834938A7-D3BA-48E4-814D-059FAE70A5E9}" type="pres">
      <dgm:prSet presAssocID="{2C750ADD-1D18-4765-A909-8BD6089CCB0D}" presName="node" presStyleLbl="node1" presStyleIdx="0" presStyleCnt="5">
        <dgm:presLayoutVars>
          <dgm:bulletEnabled val="1"/>
        </dgm:presLayoutVars>
      </dgm:prSet>
      <dgm:spPr/>
    </dgm:pt>
    <dgm:pt modelId="{66C0FB8D-93EE-411E-9FDE-44F63C0DF1A6}" type="pres">
      <dgm:prSet presAssocID="{2C750ADD-1D18-4765-A909-8BD6089CCB0D}" presName="spNode" presStyleCnt="0"/>
      <dgm:spPr/>
    </dgm:pt>
    <dgm:pt modelId="{046FB2D8-B0CE-4FBC-B3BC-C66DA2C52F0C}" type="pres">
      <dgm:prSet presAssocID="{5102E9F0-ADDC-4BEE-8136-D8B133423DEF}" presName="sibTrans" presStyleLbl="sibTrans1D1" presStyleIdx="0" presStyleCnt="5"/>
      <dgm:spPr/>
    </dgm:pt>
    <dgm:pt modelId="{6C65D0CB-F96D-4F26-8007-6D4EB65CECE2}" type="pres">
      <dgm:prSet presAssocID="{188EEB8A-5C60-487E-A800-2674C51070D6}" presName="node" presStyleLbl="node1" presStyleIdx="1" presStyleCnt="5">
        <dgm:presLayoutVars>
          <dgm:bulletEnabled val="1"/>
        </dgm:presLayoutVars>
      </dgm:prSet>
      <dgm:spPr/>
    </dgm:pt>
    <dgm:pt modelId="{1AA6E368-2FD3-4E40-B542-1D5D4B4684A9}" type="pres">
      <dgm:prSet presAssocID="{188EEB8A-5C60-487E-A800-2674C51070D6}" presName="spNode" presStyleCnt="0"/>
      <dgm:spPr/>
    </dgm:pt>
    <dgm:pt modelId="{3756E531-A434-43DB-863F-1ED0014A3F59}" type="pres">
      <dgm:prSet presAssocID="{D90B6640-3581-4703-AA71-C7D625BF3B5A}" presName="sibTrans" presStyleLbl="sibTrans1D1" presStyleIdx="1" presStyleCnt="5"/>
      <dgm:spPr/>
    </dgm:pt>
    <dgm:pt modelId="{572F7E5F-6AE6-4B79-98E2-78E0A3962D8E}" type="pres">
      <dgm:prSet presAssocID="{08D7C0C3-2279-4322-9C7B-6E4AA31F4B32}" presName="node" presStyleLbl="node1" presStyleIdx="2" presStyleCnt="5">
        <dgm:presLayoutVars>
          <dgm:bulletEnabled val="1"/>
        </dgm:presLayoutVars>
      </dgm:prSet>
      <dgm:spPr/>
    </dgm:pt>
    <dgm:pt modelId="{15736E1F-D749-4532-B06A-106320B6AB53}" type="pres">
      <dgm:prSet presAssocID="{08D7C0C3-2279-4322-9C7B-6E4AA31F4B32}" presName="spNode" presStyleCnt="0"/>
      <dgm:spPr/>
    </dgm:pt>
    <dgm:pt modelId="{5D4A7729-0497-4E46-BAD6-78BB037EE493}" type="pres">
      <dgm:prSet presAssocID="{E4C59E80-BF41-4E83-BB44-CF2052642F42}" presName="sibTrans" presStyleLbl="sibTrans1D1" presStyleIdx="2" presStyleCnt="5"/>
      <dgm:spPr/>
    </dgm:pt>
    <dgm:pt modelId="{095133EA-9526-4D92-A34C-8936C486C8E1}" type="pres">
      <dgm:prSet presAssocID="{273B7CE8-4CA9-4441-916D-B9870FB0F95F}" presName="node" presStyleLbl="node1" presStyleIdx="3" presStyleCnt="5">
        <dgm:presLayoutVars>
          <dgm:bulletEnabled val="1"/>
        </dgm:presLayoutVars>
      </dgm:prSet>
      <dgm:spPr/>
    </dgm:pt>
    <dgm:pt modelId="{4CE5E53C-21E6-4D7E-A5CB-7FECBCEB343A}" type="pres">
      <dgm:prSet presAssocID="{273B7CE8-4CA9-4441-916D-B9870FB0F95F}" presName="spNode" presStyleCnt="0"/>
      <dgm:spPr/>
    </dgm:pt>
    <dgm:pt modelId="{F605E327-AE2E-4A7E-BC9B-393445C394D5}" type="pres">
      <dgm:prSet presAssocID="{1987F8E0-77B5-4074-A68F-885DF617E0F7}" presName="sibTrans" presStyleLbl="sibTrans1D1" presStyleIdx="3" presStyleCnt="5"/>
      <dgm:spPr/>
    </dgm:pt>
    <dgm:pt modelId="{3223F4CE-4B37-490C-A4FF-F1497BC7F75F}" type="pres">
      <dgm:prSet presAssocID="{C2F06D84-C394-4CDD-8405-75F0DA32B6D1}" presName="node" presStyleLbl="node1" presStyleIdx="4" presStyleCnt="5">
        <dgm:presLayoutVars>
          <dgm:bulletEnabled val="1"/>
        </dgm:presLayoutVars>
      </dgm:prSet>
      <dgm:spPr/>
    </dgm:pt>
    <dgm:pt modelId="{580E5391-898A-45D6-937D-F5117AB35E69}" type="pres">
      <dgm:prSet presAssocID="{C2F06D84-C394-4CDD-8405-75F0DA32B6D1}" presName="spNode" presStyleCnt="0"/>
      <dgm:spPr/>
    </dgm:pt>
    <dgm:pt modelId="{85AA9846-F23D-45C4-88E0-46F9D4398B7A}" type="pres">
      <dgm:prSet presAssocID="{3625BA4F-8A6D-484E-A4C0-2869D8FBBA36}" presName="sibTrans" presStyleLbl="sibTrans1D1" presStyleIdx="4" presStyleCnt="5"/>
      <dgm:spPr/>
    </dgm:pt>
  </dgm:ptLst>
  <dgm:cxnLst>
    <dgm:cxn modelId="{0FE640C4-287C-42DD-8B6A-ED1916E008C4}" srcId="{61877C2D-93D0-415B-BE3B-2D06562E35AA}" destId="{188EEB8A-5C60-487E-A800-2674C51070D6}" srcOrd="1" destOrd="0" parTransId="{10B9155C-352E-45C3-8A5A-39A7242BF68C}" sibTransId="{D90B6640-3581-4703-AA71-C7D625BF3B5A}"/>
    <dgm:cxn modelId="{50EAFF3E-692B-41E3-A785-87127788858D}" srcId="{61877C2D-93D0-415B-BE3B-2D06562E35AA}" destId="{2C750ADD-1D18-4765-A909-8BD6089CCB0D}" srcOrd="0" destOrd="0" parTransId="{77389FAD-DA95-4526-B519-0AF5567D7C38}" sibTransId="{5102E9F0-ADDC-4BEE-8136-D8B133423DEF}"/>
    <dgm:cxn modelId="{D26ADB2A-EFB7-4DB5-9501-A5500A487238}" srcId="{61877C2D-93D0-415B-BE3B-2D06562E35AA}" destId="{08D7C0C3-2279-4322-9C7B-6E4AA31F4B32}" srcOrd="2" destOrd="0" parTransId="{CFCE116C-D83D-46F3-9FC3-496A5FD0F599}" sibTransId="{E4C59E80-BF41-4E83-BB44-CF2052642F42}"/>
    <dgm:cxn modelId="{D866636D-E90F-47B2-A1DC-EAEB607431CE}" type="presOf" srcId="{2C750ADD-1D18-4765-A909-8BD6089CCB0D}" destId="{834938A7-D3BA-48E4-814D-059FAE70A5E9}" srcOrd="0" destOrd="0" presId="urn:microsoft.com/office/officeart/2005/8/layout/cycle5"/>
    <dgm:cxn modelId="{692EB13D-1719-4A9A-BCED-C802E70DC7BA}" type="presOf" srcId="{C2F06D84-C394-4CDD-8405-75F0DA32B6D1}" destId="{3223F4CE-4B37-490C-A4FF-F1497BC7F75F}" srcOrd="0" destOrd="0" presId="urn:microsoft.com/office/officeart/2005/8/layout/cycle5"/>
    <dgm:cxn modelId="{F5202410-307D-4C6C-8B76-D68A78BB1598}" type="presOf" srcId="{08D7C0C3-2279-4322-9C7B-6E4AA31F4B32}" destId="{572F7E5F-6AE6-4B79-98E2-78E0A3962D8E}" srcOrd="0" destOrd="0" presId="urn:microsoft.com/office/officeart/2005/8/layout/cycle5"/>
    <dgm:cxn modelId="{023544AD-B49E-47DC-9866-F0598A6C8D2F}" type="presOf" srcId="{61877C2D-93D0-415B-BE3B-2D06562E35AA}" destId="{DFFA6561-B3BD-4A11-BA90-F26CB3C68DC3}" srcOrd="0" destOrd="0" presId="urn:microsoft.com/office/officeart/2005/8/layout/cycle5"/>
    <dgm:cxn modelId="{88699D07-AA61-46BD-8643-DE05A8C97AF3}" srcId="{61877C2D-93D0-415B-BE3B-2D06562E35AA}" destId="{C2F06D84-C394-4CDD-8405-75F0DA32B6D1}" srcOrd="4" destOrd="0" parTransId="{76AEE006-DBAB-4CCB-BCEC-5B08A13A23CE}" sibTransId="{3625BA4F-8A6D-484E-A4C0-2869D8FBBA36}"/>
    <dgm:cxn modelId="{BB736320-73D7-4F89-9FB7-CB86357F5478}" type="presOf" srcId="{188EEB8A-5C60-487E-A800-2674C51070D6}" destId="{6C65D0CB-F96D-4F26-8007-6D4EB65CECE2}" srcOrd="0" destOrd="0" presId="urn:microsoft.com/office/officeart/2005/8/layout/cycle5"/>
    <dgm:cxn modelId="{5681601A-6F86-403D-92D3-8C0BE0B1B672}" type="presOf" srcId="{273B7CE8-4CA9-4441-916D-B9870FB0F95F}" destId="{095133EA-9526-4D92-A34C-8936C486C8E1}" srcOrd="0" destOrd="0" presId="urn:microsoft.com/office/officeart/2005/8/layout/cycle5"/>
    <dgm:cxn modelId="{725601AB-4EB9-4496-9AB3-D7DB8195CAA6}" type="presOf" srcId="{5102E9F0-ADDC-4BEE-8136-D8B133423DEF}" destId="{046FB2D8-B0CE-4FBC-B3BC-C66DA2C52F0C}" srcOrd="0" destOrd="0" presId="urn:microsoft.com/office/officeart/2005/8/layout/cycle5"/>
    <dgm:cxn modelId="{ABCFBAFD-F819-413C-9722-E3A053064561}" type="presOf" srcId="{D90B6640-3581-4703-AA71-C7D625BF3B5A}" destId="{3756E531-A434-43DB-863F-1ED0014A3F59}" srcOrd="0" destOrd="0" presId="urn:microsoft.com/office/officeart/2005/8/layout/cycle5"/>
    <dgm:cxn modelId="{342481F6-867A-4FFD-9DF1-F73A31A5D22D}" type="presOf" srcId="{E4C59E80-BF41-4E83-BB44-CF2052642F42}" destId="{5D4A7729-0497-4E46-BAD6-78BB037EE493}" srcOrd="0" destOrd="0" presId="urn:microsoft.com/office/officeart/2005/8/layout/cycle5"/>
    <dgm:cxn modelId="{56A62C46-8FDB-425A-9298-5E57319A27D6}" type="presOf" srcId="{3625BA4F-8A6D-484E-A4C0-2869D8FBBA36}" destId="{85AA9846-F23D-45C4-88E0-46F9D4398B7A}" srcOrd="0" destOrd="0" presId="urn:microsoft.com/office/officeart/2005/8/layout/cycle5"/>
    <dgm:cxn modelId="{621AFFDE-1C7E-4C5E-ADB1-B221A3B31C39}" type="presOf" srcId="{1987F8E0-77B5-4074-A68F-885DF617E0F7}" destId="{F605E327-AE2E-4A7E-BC9B-393445C394D5}" srcOrd="0" destOrd="0" presId="urn:microsoft.com/office/officeart/2005/8/layout/cycle5"/>
    <dgm:cxn modelId="{C4E327F1-A858-492D-BF2C-9F112F2772BA}" srcId="{61877C2D-93D0-415B-BE3B-2D06562E35AA}" destId="{273B7CE8-4CA9-4441-916D-B9870FB0F95F}" srcOrd="3" destOrd="0" parTransId="{49049CC8-E405-46AA-8EC8-A8183E41CC46}" sibTransId="{1987F8E0-77B5-4074-A68F-885DF617E0F7}"/>
    <dgm:cxn modelId="{B0C6CB57-5F0F-41F4-8E70-AADAD4928678}" type="presParOf" srcId="{DFFA6561-B3BD-4A11-BA90-F26CB3C68DC3}" destId="{834938A7-D3BA-48E4-814D-059FAE70A5E9}" srcOrd="0" destOrd="0" presId="urn:microsoft.com/office/officeart/2005/8/layout/cycle5"/>
    <dgm:cxn modelId="{995B60CB-8BBC-4136-9371-3CAE71F5F1CD}" type="presParOf" srcId="{DFFA6561-B3BD-4A11-BA90-F26CB3C68DC3}" destId="{66C0FB8D-93EE-411E-9FDE-44F63C0DF1A6}" srcOrd="1" destOrd="0" presId="urn:microsoft.com/office/officeart/2005/8/layout/cycle5"/>
    <dgm:cxn modelId="{E3A6C715-EFFE-42E7-AA01-751DC4F590D9}" type="presParOf" srcId="{DFFA6561-B3BD-4A11-BA90-F26CB3C68DC3}" destId="{046FB2D8-B0CE-4FBC-B3BC-C66DA2C52F0C}" srcOrd="2" destOrd="0" presId="urn:microsoft.com/office/officeart/2005/8/layout/cycle5"/>
    <dgm:cxn modelId="{BE972D34-8E02-4F57-896C-482AEDCC2B1D}" type="presParOf" srcId="{DFFA6561-B3BD-4A11-BA90-F26CB3C68DC3}" destId="{6C65D0CB-F96D-4F26-8007-6D4EB65CECE2}" srcOrd="3" destOrd="0" presId="urn:microsoft.com/office/officeart/2005/8/layout/cycle5"/>
    <dgm:cxn modelId="{CB9E06C3-26B6-4399-9BE3-19C61BFF2D96}" type="presParOf" srcId="{DFFA6561-B3BD-4A11-BA90-F26CB3C68DC3}" destId="{1AA6E368-2FD3-4E40-B542-1D5D4B4684A9}" srcOrd="4" destOrd="0" presId="urn:microsoft.com/office/officeart/2005/8/layout/cycle5"/>
    <dgm:cxn modelId="{24B0BF60-2762-41E4-8ED0-6CC7309FD32D}" type="presParOf" srcId="{DFFA6561-B3BD-4A11-BA90-F26CB3C68DC3}" destId="{3756E531-A434-43DB-863F-1ED0014A3F59}" srcOrd="5" destOrd="0" presId="urn:microsoft.com/office/officeart/2005/8/layout/cycle5"/>
    <dgm:cxn modelId="{68940603-EDE2-425A-9B38-01176FD931E2}" type="presParOf" srcId="{DFFA6561-B3BD-4A11-BA90-F26CB3C68DC3}" destId="{572F7E5F-6AE6-4B79-98E2-78E0A3962D8E}" srcOrd="6" destOrd="0" presId="urn:microsoft.com/office/officeart/2005/8/layout/cycle5"/>
    <dgm:cxn modelId="{5001B8C3-3376-4C99-B618-222529D253BF}" type="presParOf" srcId="{DFFA6561-B3BD-4A11-BA90-F26CB3C68DC3}" destId="{15736E1F-D749-4532-B06A-106320B6AB53}" srcOrd="7" destOrd="0" presId="urn:microsoft.com/office/officeart/2005/8/layout/cycle5"/>
    <dgm:cxn modelId="{3F8C1DBF-BC4A-4EC2-A963-B6036CCE69E8}" type="presParOf" srcId="{DFFA6561-B3BD-4A11-BA90-F26CB3C68DC3}" destId="{5D4A7729-0497-4E46-BAD6-78BB037EE493}" srcOrd="8" destOrd="0" presId="urn:microsoft.com/office/officeart/2005/8/layout/cycle5"/>
    <dgm:cxn modelId="{25986582-C620-4183-A5DF-E490E04B74B0}" type="presParOf" srcId="{DFFA6561-B3BD-4A11-BA90-F26CB3C68DC3}" destId="{095133EA-9526-4D92-A34C-8936C486C8E1}" srcOrd="9" destOrd="0" presId="urn:microsoft.com/office/officeart/2005/8/layout/cycle5"/>
    <dgm:cxn modelId="{7344E0E8-DA17-47D0-B6C9-E6F43EF99656}" type="presParOf" srcId="{DFFA6561-B3BD-4A11-BA90-F26CB3C68DC3}" destId="{4CE5E53C-21E6-4D7E-A5CB-7FECBCEB343A}" srcOrd="10" destOrd="0" presId="urn:microsoft.com/office/officeart/2005/8/layout/cycle5"/>
    <dgm:cxn modelId="{6276255B-89C2-49C9-9719-6D25C4F9095A}" type="presParOf" srcId="{DFFA6561-B3BD-4A11-BA90-F26CB3C68DC3}" destId="{F605E327-AE2E-4A7E-BC9B-393445C394D5}" srcOrd="11" destOrd="0" presId="urn:microsoft.com/office/officeart/2005/8/layout/cycle5"/>
    <dgm:cxn modelId="{FBBA3018-49A2-4769-8123-24DC00E0C99D}" type="presParOf" srcId="{DFFA6561-B3BD-4A11-BA90-F26CB3C68DC3}" destId="{3223F4CE-4B37-490C-A4FF-F1497BC7F75F}" srcOrd="12" destOrd="0" presId="urn:microsoft.com/office/officeart/2005/8/layout/cycle5"/>
    <dgm:cxn modelId="{5E2480DC-2FC5-4738-8DFE-791D59037E76}" type="presParOf" srcId="{DFFA6561-B3BD-4A11-BA90-F26CB3C68DC3}" destId="{580E5391-898A-45D6-937D-F5117AB35E69}" srcOrd="13" destOrd="0" presId="urn:microsoft.com/office/officeart/2005/8/layout/cycle5"/>
    <dgm:cxn modelId="{10EF5777-0DC3-4824-8FD7-797801D341D1}" type="presParOf" srcId="{DFFA6561-B3BD-4A11-BA90-F26CB3C68DC3}" destId="{85AA9846-F23D-45C4-88E0-46F9D4398B7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877C2D-93D0-415B-BE3B-2D06562E35A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C750ADD-1D18-4765-A909-8BD6089CCB0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77389FAD-DA95-4526-B519-0AF5567D7C38}" type="parTrans" cxnId="{50EAFF3E-692B-41E3-A785-87127788858D}">
      <dgm:prSet/>
      <dgm:spPr/>
      <dgm:t>
        <a:bodyPr/>
        <a:lstStyle/>
        <a:p>
          <a:endParaRPr lang="en-IE"/>
        </a:p>
      </dgm:t>
    </dgm:pt>
    <dgm:pt modelId="{5102E9F0-ADDC-4BEE-8136-D8B133423DEF}" type="sibTrans" cxnId="{50EAFF3E-692B-41E3-A785-87127788858D}">
      <dgm:prSet/>
      <dgm:spPr/>
      <dgm:t>
        <a:bodyPr/>
        <a:lstStyle/>
        <a:p>
          <a:endParaRPr lang="en-IE"/>
        </a:p>
      </dgm:t>
    </dgm:pt>
    <dgm:pt modelId="{188EEB8A-5C60-487E-A800-2674C51070D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10B9155C-352E-45C3-8A5A-39A7242BF68C}" type="parTrans" cxnId="{0FE640C4-287C-42DD-8B6A-ED1916E008C4}">
      <dgm:prSet/>
      <dgm:spPr/>
      <dgm:t>
        <a:bodyPr/>
        <a:lstStyle/>
        <a:p>
          <a:endParaRPr lang="en-IE"/>
        </a:p>
      </dgm:t>
    </dgm:pt>
    <dgm:pt modelId="{D90B6640-3581-4703-AA71-C7D625BF3B5A}" type="sibTrans" cxnId="{0FE640C4-287C-42DD-8B6A-ED1916E008C4}">
      <dgm:prSet/>
      <dgm:spPr/>
      <dgm:t>
        <a:bodyPr/>
        <a:lstStyle/>
        <a:p>
          <a:endParaRPr lang="en-IE"/>
        </a:p>
      </dgm:t>
    </dgm:pt>
    <dgm:pt modelId="{08D7C0C3-2279-4322-9C7B-6E4AA31F4B3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CFCE116C-D83D-46F3-9FC3-496A5FD0F599}" type="parTrans" cxnId="{D26ADB2A-EFB7-4DB5-9501-A5500A487238}">
      <dgm:prSet/>
      <dgm:spPr/>
      <dgm:t>
        <a:bodyPr/>
        <a:lstStyle/>
        <a:p>
          <a:endParaRPr lang="en-IE"/>
        </a:p>
      </dgm:t>
    </dgm:pt>
    <dgm:pt modelId="{E4C59E80-BF41-4E83-BB44-CF2052642F42}" type="sibTrans" cxnId="{D26ADB2A-EFB7-4DB5-9501-A5500A487238}">
      <dgm:prSet/>
      <dgm:spPr/>
      <dgm:t>
        <a:bodyPr/>
        <a:lstStyle/>
        <a:p>
          <a:endParaRPr lang="en-IE"/>
        </a:p>
      </dgm:t>
    </dgm:pt>
    <dgm:pt modelId="{273B7CE8-4CA9-4441-916D-B9870FB0F95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49049CC8-E405-46AA-8EC8-A8183E41CC46}" type="parTrans" cxnId="{C4E327F1-A858-492D-BF2C-9F112F2772BA}">
      <dgm:prSet/>
      <dgm:spPr/>
      <dgm:t>
        <a:bodyPr/>
        <a:lstStyle/>
        <a:p>
          <a:endParaRPr lang="en-IE"/>
        </a:p>
      </dgm:t>
    </dgm:pt>
    <dgm:pt modelId="{1987F8E0-77B5-4074-A68F-885DF617E0F7}" type="sibTrans" cxnId="{C4E327F1-A858-492D-BF2C-9F112F2772BA}">
      <dgm:prSet/>
      <dgm:spPr/>
      <dgm:t>
        <a:bodyPr/>
        <a:lstStyle/>
        <a:p>
          <a:endParaRPr lang="en-IE"/>
        </a:p>
      </dgm:t>
    </dgm:pt>
    <dgm:pt modelId="{C2F06D84-C394-4CDD-8405-75F0DA32B6D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dirty="0" smtClean="0"/>
            <a:t>_____</a:t>
          </a:r>
          <a:endParaRPr lang="en-IE" dirty="0"/>
        </a:p>
      </dgm:t>
    </dgm:pt>
    <dgm:pt modelId="{76AEE006-DBAB-4CCB-BCEC-5B08A13A23CE}" type="parTrans" cxnId="{88699D07-AA61-46BD-8643-DE05A8C97AF3}">
      <dgm:prSet/>
      <dgm:spPr/>
      <dgm:t>
        <a:bodyPr/>
        <a:lstStyle/>
        <a:p>
          <a:endParaRPr lang="en-IE"/>
        </a:p>
      </dgm:t>
    </dgm:pt>
    <dgm:pt modelId="{3625BA4F-8A6D-484E-A4C0-2869D8FBBA36}" type="sibTrans" cxnId="{88699D07-AA61-46BD-8643-DE05A8C97AF3}">
      <dgm:prSet/>
      <dgm:spPr/>
      <dgm:t>
        <a:bodyPr/>
        <a:lstStyle/>
        <a:p>
          <a:endParaRPr lang="en-IE"/>
        </a:p>
      </dgm:t>
    </dgm:pt>
    <dgm:pt modelId="{DFFA6561-B3BD-4A11-BA90-F26CB3C68DC3}" type="pres">
      <dgm:prSet presAssocID="{61877C2D-93D0-415B-BE3B-2D06562E35AA}" presName="cycle" presStyleCnt="0">
        <dgm:presLayoutVars>
          <dgm:dir/>
          <dgm:resizeHandles val="exact"/>
        </dgm:presLayoutVars>
      </dgm:prSet>
      <dgm:spPr/>
    </dgm:pt>
    <dgm:pt modelId="{834938A7-D3BA-48E4-814D-059FAE70A5E9}" type="pres">
      <dgm:prSet presAssocID="{2C750ADD-1D18-4765-A909-8BD6089CCB0D}" presName="node" presStyleLbl="node1" presStyleIdx="0" presStyleCnt="5">
        <dgm:presLayoutVars>
          <dgm:bulletEnabled val="1"/>
        </dgm:presLayoutVars>
      </dgm:prSet>
      <dgm:spPr/>
    </dgm:pt>
    <dgm:pt modelId="{66C0FB8D-93EE-411E-9FDE-44F63C0DF1A6}" type="pres">
      <dgm:prSet presAssocID="{2C750ADD-1D18-4765-A909-8BD6089CCB0D}" presName="spNode" presStyleCnt="0"/>
      <dgm:spPr/>
    </dgm:pt>
    <dgm:pt modelId="{046FB2D8-B0CE-4FBC-B3BC-C66DA2C52F0C}" type="pres">
      <dgm:prSet presAssocID="{5102E9F0-ADDC-4BEE-8136-D8B133423DEF}" presName="sibTrans" presStyleLbl="sibTrans1D1" presStyleIdx="0" presStyleCnt="5"/>
      <dgm:spPr/>
    </dgm:pt>
    <dgm:pt modelId="{6C65D0CB-F96D-4F26-8007-6D4EB65CECE2}" type="pres">
      <dgm:prSet presAssocID="{188EEB8A-5C60-487E-A800-2674C51070D6}" presName="node" presStyleLbl="node1" presStyleIdx="1" presStyleCnt="5">
        <dgm:presLayoutVars>
          <dgm:bulletEnabled val="1"/>
        </dgm:presLayoutVars>
      </dgm:prSet>
      <dgm:spPr/>
    </dgm:pt>
    <dgm:pt modelId="{1AA6E368-2FD3-4E40-B542-1D5D4B4684A9}" type="pres">
      <dgm:prSet presAssocID="{188EEB8A-5C60-487E-A800-2674C51070D6}" presName="spNode" presStyleCnt="0"/>
      <dgm:spPr/>
    </dgm:pt>
    <dgm:pt modelId="{3756E531-A434-43DB-863F-1ED0014A3F59}" type="pres">
      <dgm:prSet presAssocID="{D90B6640-3581-4703-AA71-C7D625BF3B5A}" presName="sibTrans" presStyleLbl="sibTrans1D1" presStyleIdx="1" presStyleCnt="5"/>
      <dgm:spPr/>
    </dgm:pt>
    <dgm:pt modelId="{572F7E5F-6AE6-4B79-98E2-78E0A3962D8E}" type="pres">
      <dgm:prSet presAssocID="{08D7C0C3-2279-4322-9C7B-6E4AA31F4B32}" presName="node" presStyleLbl="node1" presStyleIdx="2" presStyleCnt="5">
        <dgm:presLayoutVars>
          <dgm:bulletEnabled val="1"/>
        </dgm:presLayoutVars>
      </dgm:prSet>
      <dgm:spPr/>
    </dgm:pt>
    <dgm:pt modelId="{15736E1F-D749-4532-B06A-106320B6AB53}" type="pres">
      <dgm:prSet presAssocID="{08D7C0C3-2279-4322-9C7B-6E4AA31F4B32}" presName="spNode" presStyleCnt="0"/>
      <dgm:spPr/>
    </dgm:pt>
    <dgm:pt modelId="{5D4A7729-0497-4E46-BAD6-78BB037EE493}" type="pres">
      <dgm:prSet presAssocID="{E4C59E80-BF41-4E83-BB44-CF2052642F42}" presName="sibTrans" presStyleLbl="sibTrans1D1" presStyleIdx="2" presStyleCnt="5"/>
      <dgm:spPr/>
    </dgm:pt>
    <dgm:pt modelId="{095133EA-9526-4D92-A34C-8936C486C8E1}" type="pres">
      <dgm:prSet presAssocID="{273B7CE8-4CA9-4441-916D-B9870FB0F95F}" presName="node" presStyleLbl="node1" presStyleIdx="3" presStyleCnt="5">
        <dgm:presLayoutVars>
          <dgm:bulletEnabled val="1"/>
        </dgm:presLayoutVars>
      </dgm:prSet>
      <dgm:spPr/>
    </dgm:pt>
    <dgm:pt modelId="{4CE5E53C-21E6-4D7E-A5CB-7FECBCEB343A}" type="pres">
      <dgm:prSet presAssocID="{273B7CE8-4CA9-4441-916D-B9870FB0F95F}" presName="spNode" presStyleCnt="0"/>
      <dgm:spPr/>
    </dgm:pt>
    <dgm:pt modelId="{F605E327-AE2E-4A7E-BC9B-393445C394D5}" type="pres">
      <dgm:prSet presAssocID="{1987F8E0-77B5-4074-A68F-885DF617E0F7}" presName="sibTrans" presStyleLbl="sibTrans1D1" presStyleIdx="3" presStyleCnt="5"/>
      <dgm:spPr/>
    </dgm:pt>
    <dgm:pt modelId="{3223F4CE-4B37-490C-A4FF-F1497BC7F75F}" type="pres">
      <dgm:prSet presAssocID="{C2F06D84-C394-4CDD-8405-75F0DA32B6D1}" presName="node" presStyleLbl="node1" presStyleIdx="4" presStyleCnt="5">
        <dgm:presLayoutVars>
          <dgm:bulletEnabled val="1"/>
        </dgm:presLayoutVars>
      </dgm:prSet>
      <dgm:spPr/>
    </dgm:pt>
    <dgm:pt modelId="{580E5391-898A-45D6-937D-F5117AB35E69}" type="pres">
      <dgm:prSet presAssocID="{C2F06D84-C394-4CDD-8405-75F0DA32B6D1}" presName="spNode" presStyleCnt="0"/>
      <dgm:spPr/>
    </dgm:pt>
    <dgm:pt modelId="{85AA9846-F23D-45C4-88E0-46F9D4398B7A}" type="pres">
      <dgm:prSet presAssocID="{3625BA4F-8A6D-484E-A4C0-2869D8FBBA36}" presName="sibTrans" presStyleLbl="sibTrans1D1" presStyleIdx="4" presStyleCnt="5"/>
      <dgm:spPr/>
    </dgm:pt>
  </dgm:ptLst>
  <dgm:cxnLst>
    <dgm:cxn modelId="{FEF57C35-F579-4A51-8AD0-6F2FCD850000}" type="presOf" srcId="{2C750ADD-1D18-4765-A909-8BD6089CCB0D}" destId="{834938A7-D3BA-48E4-814D-059FAE70A5E9}" srcOrd="0" destOrd="0" presId="urn:microsoft.com/office/officeart/2005/8/layout/cycle5"/>
    <dgm:cxn modelId="{F65A0244-9896-4D72-B035-95F1D85F961D}" type="presOf" srcId="{188EEB8A-5C60-487E-A800-2674C51070D6}" destId="{6C65D0CB-F96D-4F26-8007-6D4EB65CECE2}" srcOrd="0" destOrd="0" presId="urn:microsoft.com/office/officeart/2005/8/layout/cycle5"/>
    <dgm:cxn modelId="{0FE640C4-287C-42DD-8B6A-ED1916E008C4}" srcId="{61877C2D-93D0-415B-BE3B-2D06562E35AA}" destId="{188EEB8A-5C60-487E-A800-2674C51070D6}" srcOrd="1" destOrd="0" parTransId="{10B9155C-352E-45C3-8A5A-39A7242BF68C}" sibTransId="{D90B6640-3581-4703-AA71-C7D625BF3B5A}"/>
    <dgm:cxn modelId="{66666EA4-E12C-49B1-9D1C-5C0CB531500D}" type="presOf" srcId="{E4C59E80-BF41-4E83-BB44-CF2052642F42}" destId="{5D4A7729-0497-4E46-BAD6-78BB037EE493}" srcOrd="0" destOrd="0" presId="urn:microsoft.com/office/officeart/2005/8/layout/cycle5"/>
    <dgm:cxn modelId="{88699D07-AA61-46BD-8643-DE05A8C97AF3}" srcId="{61877C2D-93D0-415B-BE3B-2D06562E35AA}" destId="{C2F06D84-C394-4CDD-8405-75F0DA32B6D1}" srcOrd="4" destOrd="0" parTransId="{76AEE006-DBAB-4CCB-BCEC-5B08A13A23CE}" sibTransId="{3625BA4F-8A6D-484E-A4C0-2869D8FBBA36}"/>
    <dgm:cxn modelId="{C3D5CD3A-5616-4DA7-94F4-BD0E5983E63D}" type="presOf" srcId="{61877C2D-93D0-415B-BE3B-2D06562E35AA}" destId="{DFFA6561-B3BD-4A11-BA90-F26CB3C68DC3}" srcOrd="0" destOrd="0" presId="urn:microsoft.com/office/officeart/2005/8/layout/cycle5"/>
    <dgm:cxn modelId="{EA5593FB-E8A4-4148-B6BD-F77752779B8D}" type="presOf" srcId="{1987F8E0-77B5-4074-A68F-885DF617E0F7}" destId="{F605E327-AE2E-4A7E-BC9B-393445C394D5}" srcOrd="0" destOrd="0" presId="urn:microsoft.com/office/officeart/2005/8/layout/cycle5"/>
    <dgm:cxn modelId="{A4C79E4C-AEE5-4368-BDF6-7177D67B30AE}" type="presOf" srcId="{5102E9F0-ADDC-4BEE-8136-D8B133423DEF}" destId="{046FB2D8-B0CE-4FBC-B3BC-C66DA2C52F0C}" srcOrd="0" destOrd="0" presId="urn:microsoft.com/office/officeart/2005/8/layout/cycle5"/>
    <dgm:cxn modelId="{56D00996-217B-4EB9-9004-7DA1AD258B92}" type="presOf" srcId="{08D7C0C3-2279-4322-9C7B-6E4AA31F4B32}" destId="{572F7E5F-6AE6-4B79-98E2-78E0A3962D8E}" srcOrd="0" destOrd="0" presId="urn:microsoft.com/office/officeart/2005/8/layout/cycle5"/>
    <dgm:cxn modelId="{C4E327F1-A858-492D-BF2C-9F112F2772BA}" srcId="{61877C2D-93D0-415B-BE3B-2D06562E35AA}" destId="{273B7CE8-4CA9-4441-916D-B9870FB0F95F}" srcOrd="3" destOrd="0" parTransId="{49049CC8-E405-46AA-8EC8-A8183E41CC46}" sibTransId="{1987F8E0-77B5-4074-A68F-885DF617E0F7}"/>
    <dgm:cxn modelId="{50EAFF3E-692B-41E3-A785-87127788858D}" srcId="{61877C2D-93D0-415B-BE3B-2D06562E35AA}" destId="{2C750ADD-1D18-4765-A909-8BD6089CCB0D}" srcOrd="0" destOrd="0" parTransId="{77389FAD-DA95-4526-B519-0AF5567D7C38}" sibTransId="{5102E9F0-ADDC-4BEE-8136-D8B133423DEF}"/>
    <dgm:cxn modelId="{2FA86940-E36A-4F48-870D-D492213B2CE2}" type="presOf" srcId="{D90B6640-3581-4703-AA71-C7D625BF3B5A}" destId="{3756E531-A434-43DB-863F-1ED0014A3F59}" srcOrd="0" destOrd="0" presId="urn:microsoft.com/office/officeart/2005/8/layout/cycle5"/>
    <dgm:cxn modelId="{D26ADB2A-EFB7-4DB5-9501-A5500A487238}" srcId="{61877C2D-93D0-415B-BE3B-2D06562E35AA}" destId="{08D7C0C3-2279-4322-9C7B-6E4AA31F4B32}" srcOrd="2" destOrd="0" parTransId="{CFCE116C-D83D-46F3-9FC3-496A5FD0F599}" sibTransId="{E4C59E80-BF41-4E83-BB44-CF2052642F42}"/>
    <dgm:cxn modelId="{36B6FD14-27D2-4D4F-B449-97AA2CDDEE93}" type="presOf" srcId="{3625BA4F-8A6D-484E-A4C0-2869D8FBBA36}" destId="{85AA9846-F23D-45C4-88E0-46F9D4398B7A}" srcOrd="0" destOrd="0" presId="urn:microsoft.com/office/officeart/2005/8/layout/cycle5"/>
    <dgm:cxn modelId="{CA6C2B0B-977B-47BF-AC24-5F327EE106D5}" type="presOf" srcId="{C2F06D84-C394-4CDD-8405-75F0DA32B6D1}" destId="{3223F4CE-4B37-490C-A4FF-F1497BC7F75F}" srcOrd="0" destOrd="0" presId="urn:microsoft.com/office/officeart/2005/8/layout/cycle5"/>
    <dgm:cxn modelId="{7A2BF7D9-810D-410A-9E27-E88777E1B1AB}" type="presOf" srcId="{273B7CE8-4CA9-4441-916D-B9870FB0F95F}" destId="{095133EA-9526-4D92-A34C-8936C486C8E1}" srcOrd="0" destOrd="0" presId="urn:microsoft.com/office/officeart/2005/8/layout/cycle5"/>
    <dgm:cxn modelId="{B05B6B18-21A1-4F7D-BE44-B738EAF4DE7B}" type="presParOf" srcId="{DFFA6561-B3BD-4A11-BA90-F26CB3C68DC3}" destId="{834938A7-D3BA-48E4-814D-059FAE70A5E9}" srcOrd="0" destOrd="0" presId="urn:microsoft.com/office/officeart/2005/8/layout/cycle5"/>
    <dgm:cxn modelId="{CBC6AE10-F536-4BCC-8FA5-08BD228C0406}" type="presParOf" srcId="{DFFA6561-B3BD-4A11-BA90-F26CB3C68DC3}" destId="{66C0FB8D-93EE-411E-9FDE-44F63C0DF1A6}" srcOrd="1" destOrd="0" presId="urn:microsoft.com/office/officeart/2005/8/layout/cycle5"/>
    <dgm:cxn modelId="{C870C2BB-BA4B-49DC-A76F-915993A9E4AD}" type="presParOf" srcId="{DFFA6561-B3BD-4A11-BA90-F26CB3C68DC3}" destId="{046FB2D8-B0CE-4FBC-B3BC-C66DA2C52F0C}" srcOrd="2" destOrd="0" presId="urn:microsoft.com/office/officeart/2005/8/layout/cycle5"/>
    <dgm:cxn modelId="{34F3404D-EE0C-498D-A84B-0DE7DA00B241}" type="presParOf" srcId="{DFFA6561-B3BD-4A11-BA90-F26CB3C68DC3}" destId="{6C65D0CB-F96D-4F26-8007-6D4EB65CECE2}" srcOrd="3" destOrd="0" presId="urn:microsoft.com/office/officeart/2005/8/layout/cycle5"/>
    <dgm:cxn modelId="{613A7AFF-2A75-4371-9B1E-09DF17894E12}" type="presParOf" srcId="{DFFA6561-B3BD-4A11-BA90-F26CB3C68DC3}" destId="{1AA6E368-2FD3-4E40-B542-1D5D4B4684A9}" srcOrd="4" destOrd="0" presId="urn:microsoft.com/office/officeart/2005/8/layout/cycle5"/>
    <dgm:cxn modelId="{C47ACB11-F600-49CE-8863-82A0D9181A96}" type="presParOf" srcId="{DFFA6561-B3BD-4A11-BA90-F26CB3C68DC3}" destId="{3756E531-A434-43DB-863F-1ED0014A3F59}" srcOrd="5" destOrd="0" presId="urn:microsoft.com/office/officeart/2005/8/layout/cycle5"/>
    <dgm:cxn modelId="{AD65540D-4502-41F6-B594-93BEE1139935}" type="presParOf" srcId="{DFFA6561-B3BD-4A11-BA90-F26CB3C68DC3}" destId="{572F7E5F-6AE6-4B79-98E2-78E0A3962D8E}" srcOrd="6" destOrd="0" presId="urn:microsoft.com/office/officeart/2005/8/layout/cycle5"/>
    <dgm:cxn modelId="{C61F1B29-5992-4201-92A7-13EA0B6765CD}" type="presParOf" srcId="{DFFA6561-B3BD-4A11-BA90-F26CB3C68DC3}" destId="{15736E1F-D749-4532-B06A-106320B6AB53}" srcOrd="7" destOrd="0" presId="urn:microsoft.com/office/officeart/2005/8/layout/cycle5"/>
    <dgm:cxn modelId="{3E5E2494-7D08-4DA0-A5B2-06C8C7242A59}" type="presParOf" srcId="{DFFA6561-B3BD-4A11-BA90-F26CB3C68DC3}" destId="{5D4A7729-0497-4E46-BAD6-78BB037EE493}" srcOrd="8" destOrd="0" presId="urn:microsoft.com/office/officeart/2005/8/layout/cycle5"/>
    <dgm:cxn modelId="{04709710-D07B-416D-A65D-FD4E1AA0E06D}" type="presParOf" srcId="{DFFA6561-B3BD-4A11-BA90-F26CB3C68DC3}" destId="{095133EA-9526-4D92-A34C-8936C486C8E1}" srcOrd="9" destOrd="0" presId="urn:microsoft.com/office/officeart/2005/8/layout/cycle5"/>
    <dgm:cxn modelId="{D5E6D2EE-BE86-4A64-B88A-34218BF88D82}" type="presParOf" srcId="{DFFA6561-B3BD-4A11-BA90-F26CB3C68DC3}" destId="{4CE5E53C-21E6-4D7E-A5CB-7FECBCEB343A}" srcOrd="10" destOrd="0" presId="urn:microsoft.com/office/officeart/2005/8/layout/cycle5"/>
    <dgm:cxn modelId="{11B4EE83-A406-402C-8C30-D9D501D2E823}" type="presParOf" srcId="{DFFA6561-B3BD-4A11-BA90-F26CB3C68DC3}" destId="{F605E327-AE2E-4A7E-BC9B-393445C394D5}" srcOrd="11" destOrd="0" presId="urn:microsoft.com/office/officeart/2005/8/layout/cycle5"/>
    <dgm:cxn modelId="{1BA2F339-9138-42ED-979F-C8D5E58CD835}" type="presParOf" srcId="{DFFA6561-B3BD-4A11-BA90-F26CB3C68DC3}" destId="{3223F4CE-4B37-490C-A4FF-F1497BC7F75F}" srcOrd="12" destOrd="0" presId="urn:microsoft.com/office/officeart/2005/8/layout/cycle5"/>
    <dgm:cxn modelId="{1DB504B0-1C26-4BFB-AE54-DF0513011BCC}" type="presParOf" srcId="{DFFA6561-B3BD-4A11-BA90-F26CB3C68DC3}" destId="{580E5391-898A-45D6-937D-F5117AB35E69}" srcOrd="13" destOrd="0" presId="urn:microsoft.com/office/officeart/2005/8/layout/cycle5"/>
    <dgm:cxn modelId="{3E5A6068-5761-4D5E-9A93-BFB217A13466}" type="presParOf" srcId="{DFFA6561-B3BD-4A11-BA90-F26CB3C68DC3}" destId="{85AA9846-F23D-45C4-88E0-46F9D4398B7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938A7-D3BA-48E4-814D-059FAE70A5E9}">
      <dsp:nvSpPr>
        <dsp:cNvPr id="0" name=""/>
        <dsp:cNvSpPr/>
      </dsp:nvSpPr>
      <dsp:spPr>
        <a:xfrm>
          <a:off x="3371403" y="735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3418579" y="47911"/>
        <a:ext cx="1392440" cy="872063"/>
      </dsp:txXfrm>
    </dsp:sp>
    <dsp:sp modelId="{046FB2D8-B0CE-4FBC-B3BC-C66DA2C52F0C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3" hR="1931433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5D0CB-F96D-4F26-8007-6D4EB65CECE2}">
      <dsp:nvSpPr>
        <dsp:cNvPr id="0" name=""/>
        <dsp:cNvSpPr/>
      </dsp:nvSpPr>
      <dsp:spPr>
        <a:xfrm>
          <a:off x="5208306" y="1335323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5255482" y="1382499"/>
        <a:ext cx="1392440" cy="872063"/>
      </dsp:txXfrm>
    </dsp:sp>
    <dsp:sp modelId="{3756E531-A434-43DB-863F-1ED0014A3F59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3" hR="1931433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F7E5F-6AE6-4B79-98E2-78E0A3962D8E}">
      <dsp:nvSpPr>
        <dsp:cNvPr id="0" name=""/>
        <dsp:cNvSpPr/>
      </dsp:nvSpPr>
      <dsp:spPr>
        <a:xfrm>
          <a:off x="4506671" y="3494732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4553847" y="3541908"/>
        <a:ext cx="1392440" cy="872063"/>
      </dsp:txXfrm>
    </dsp:sp>
    <dsp:sp modelId="{5D4A7729-0497-4E46-BAD6-78BB037EE493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168695" y="3848238"/>
              </a:moveTo>
              <a:arcTo wR="1931433" hR="1931433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133EA-9526-4D92-A34C-8936C486C8E1}">
      <dsp:nvSpPr>
        <dsp:cNvPr id="0" name=""/>
        <dsp:cNvSpPr/>
      </dsp:nvSpPr>
      <dsp:spPr>
        <a:xfrm>
          <a:off x="2236135" y="3494732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2283311" y="3541908"/>
        <a:ext cx="1392440" cy="872063"/>
      </dsp:txXfrm>
    </dsp:sp>
    <dsp:sp modelId="{F605E327-AE2E-4A7E-BC9B-393445C394D5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2"/>
              </a:moveTo>
              <a:arcTo wR="1931433" hR="1931433" stAng="920176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3F4CE-4B37-490C-A4FF-F1497BC7F75F}">
      <dsp:nvSpPr>
        <dsp:cNvPr id="0" name=""/>
        <dsp:cNvSpPr/>
      </dsp:nvSpPr>
      <dsp:spPr>
        <a:xfrm>
          <a:off x="1534500" y="1335323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1581676" y="1382499"/>
        <a:ext cx="1392440" cy="872063"/>
      </dsp:txXfrm>
    </dsp:sp>
    <dsp:sp modelId="{85AA9846-F23D-45C4-88E0-46F9D4398B7A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3" hR="1931433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938A7-D3BA-48E4-814D-059FAE70A5E9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3418579" y="47912"/>
        <a:ext cx="1392440" cy="872063"/>
      </dsp:txXfrm>
    </dsp:sp>
    <dsp:sp modelId="{046FB2D8-B0CE-4FBC-B3BC-C66DA2C52F0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5D0CB-F96D-4F26-8007-6D4EB65CECE2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5255482" y="1382500"/>
        <a:ext cx="1392440" cy="872063"/>
      </dsp:txXfrm>
    </dsp:sp>
    <dsp:sp modelId="{3756E531-A434-43DB-863F-1ED0014A3F59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F7E5F-6AE6-4B79-98E2-78E0A3962D8E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4553847" y="3541909"/>
        <a:ext cx="1392440" cy="872063"/>
      </dsp:txXfrm>
    </dsp:sp>
    <dsp:sp modelId="{5D4A7729-0497-4E46-BAD6-78BB037EE49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133EA-9526-4D92-A34C-8936C486C8E1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2283311" y="3541909"/>
        <a:ext cx="1392440" cy="872063"/>
      </dsp:txXfrm>
    </dsp:sp>
    <dsp:sp modelId="{F605E327-AE2E-4A7E-BC9B-393445C394D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3F4CE-4B37-490C-A4FF-F1497BC7F75F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1581676" y="1382500"/>
        <a:ext cx="1392440" cy="872063"/>
      </dsp:txXfrm>
    </dsp:sp>
    <dsp:sp modelId="{85AA9846-F23D-45C4-88E0-46F9D4398B7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938A7-D3BA-48E4-814D-059FAE70A5E9}">
      <dsp:nvSpPr>
        <dsp:cNvPr id="0" name=""/>
        <dsp:cNvSpPr/>
      </dsp:nvSpPr>
      <dsp:spPr>
        <a:xfrm>
          <a:off x="3371403" y="735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3418579" y="47911"/>
        <a:ext cx="1392440" cy="872063"/>
      </dsp:txXfrm>
    </dsp:sp>
    <dsp:sp modelId="{046FB2D8-B0CE-4FBC-B3BC-C66DA2C52F0C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3" hR="1931433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5D0CB-F96D-4F26-8007-6D4EB65CECE2}">
      <dsp:nvSpPr>
        <dsp:cNvPr id="0" name=""/>
        <dsp:cNvSpPr/>
      </dsp:nvSpPr>
      <dsp:spPr>
        <a:xfrm>
          <a:off x="5208306" y="1335323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5255482" y="1382499"/>
        <a:ext cx="1392440" cy="872063"/>
      </dsp:txXfrm>
    </dsp:sp>
    <dsp:sp modelId="{3756E531-A434-43DB-863F-1ED0014A3F59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3" hR="1931433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F7E5F-6AE6-4B79-98E2-78E0A3962D8E}">
      <dsp:nvSpPr>
        <dsp:cNvPr id="0" name=""/>
        <dsp:cNvSpPr/>
      </dsp:nvSpPr>
      <dsp:spPr>
        <a:xfrm>
          <a:off x="4506671" y="3494732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4553847" y="3541908"/>
        <a:ext cx="1392440" cy="872063"/>
      </dsp:txXfrm>
    </dsp:sp>
    <dsp:sp modelId="{5D4A7729-0497-4E46-BAD6-78BB037EE493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168695" y="3848238"/>
              </a:moveTo>
              <a:arcTo wR="1931433" hR="1931433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133EA-9526-4D92-A34C-8936C486C8E1}">
      <dsp:nvSpPr>
        <dsp:cNvPr id="0" name=""/>
        <dsp:cNvSpPr/>
      </dsp:nvSpPr>
      <dsp:spPr>
        <a:xfrm>
          <a:off x="2236135" y="3494732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2283311" y="3541908"/>
        <a:ext cx="1392440" cy="872063"/>
      </dsp:txXfrm>
    </dsp:sp>
    <dsp:sp modelId="{F605E327-AE2E-4A7E-BC9B-393445C394D5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2"/>
              </a:moveTo>
              <a:arcTo wR="1931433" hR="1931433" stAng="920176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3F4CE-4B37-490C-A4FF-F1497BC7F75F}">
      <dsp:nvSpPr>
        <dsp:cNvPr id="0" name=""/>
        <dsp:cNvSpPr/>
      </dsp:nvSpPr>
      <dsp:spPr>
        <a:xfrm>
          <a:off x="1534500" y="1335323"/>
          <a:ext cx="1486792" cy="966415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_____</a:t>
          </a:r>
          <a:endParaRPr lang="en-IE" sz="3300" kern="1200" dirty="0"/>
        </a:p>
      </dsp:txBody>
      <dsp:txXfrm>
        <a:off x="1581676" y="1382499"/>
        <a:ext cx="1392440" cy="872063"/>
      </dsp:txXfrm>
    </dsp:sp>
    <dsp:sp modelId="{85AA9846-F23D-45C4-88E0-46F9D4398B7A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3" hR="1931433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D6E2DB-00A5-4D38-B8B6-A3DF91B2532A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0CC4F6-75C9-48B8-99A1-35B06BC854B2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IE" sz="6000" b="1" u="sng" dirty="0" smtClean="0">
                <a:latin typeface="Comic Sans MS" panose="030F0702030302020204" pitchFamily="66" charset="0"/>
              </a:rPr>
              <a:t>Probability</a:t>
            </a:r>
            <a:endParaRPr lang="en-IE" sz="60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2276872"/>
            <a:ext cx="7416824" cy="1296144"/>
          </a:xfrm>
        </p:spPr>
        <p:txBody>
          <a:bodyPr/>
          <a:lstStyle/>
          <a:p>
            <a:r>
              <a:rPr lang="en-I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What chance have we of getting no homework from </a:t>
            </a:r>
            <a:r>
              <a:rPr lang="en-I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Mr.</a:t>
            </a:r>
            <a:r>
              <a:rPr lang="en-I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Barry tonight???</a:t>
            </a:r>
            <a:endParaRPr lang="en-IE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9875">
            <a:off x="3133725" y="3750816"/>
            <a:ext cx="2876550" cy="2419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93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n-IE" sz="2800" dirty="0" smtClean="0">
                <a:latin typeface="Comic Sans MS" panose="030F0702030302020204" pitchFamily="66" charset="0"/>
              </a:rPr>
              <a:t>When we flip a coin and if we pick Heads, what chance have we of being right?</a:t>
            </a:r>
          </a:p>
          <a:p>
            <a:endParaRPr lang="en-IE" sz="2800" dirty="0" smtClean="0">
              <a:latin typeface="Comic Sans MS" panose="030F0702030302020204" pitchFamily="66" charset="0"/>
            </a:endParaRPr>
          </a:p>
          <a:p>
            <a:r>
              <a:rPr lang="en-IE" sz="2800" dirty="0" smtClean="0">
                <a:latin typeface="Comic Sans MS" panose="030F0702030302020204" pitchFamily="66" charset="0"/>
              </a:rPr>
              <a:t>Well, there are 2 sides to a coin and only one of the sides is a Head.</a:t>
            </a:r>
          </a:p>
          <a:p>
            <a:endParaRPr lang="en-IE" sz="2800" dirty="0" smtClean="0">
              <a:latin typeface="Comic Sans MS" panose="030F0702030302020204" pitchFamily="66" charset="0"/>
            </a:endParaRPr>
          </a:p>
          <a:p>
            <a:r>
              <a:rPr lang="en-IE" sz="2800" dirty="0" smtClean="0">
                <a:latin typeface="Comic Sans MS" panose="030F0702030302020204" pitchFamily="66" charset="0"/>
              </a:rPr>
              <a:t>Does this mean that we have 1 chance in 2?</a:t>
            </a:r>
          </a:p>
          <a:p>
            <a:endParaRPr lang="en-IE" sz="2800" dirty="0" smtClean="0">
              <a:latin typeface="Comic Sans MS" panose="030F0702030302020204" pitchFamily="66" charset="0"/>
            </a:endParaRPr>
          </a:p>
          <a:p>
            <a:r>
              <a:rPr lang="en-IE" sz="2800" dirty="0" smtClean="0">
                <a:latin typeface="Comic Sans MS" panose="030F0702030302020204" pitchFamily="66" charset="0"/>
              </a:rPr>
              <a:t>Is there any other way of describing this?</a:t>
            </a:r>
            <a:endParaRPr lang="en-IE" sz="28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Chance and Probability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8542">
            <a:off x="7430216" y="2013186"/>
            <a:ext cx="1238931" cy="95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5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49962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1 Chance in 2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7"/>
          <a:stretch>
            <a:fillRect/>
          </a:stretch>
        </p:blipFill>
        <p:spPr>
          <a:xfrm>
            <a:off x="7020272" y="908720"/>
            <a:ext cx="1370459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0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Impossible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0929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3375"/>
            <a:ext cx="2279154" cy="2231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20587845">
            <a:off x="239259" y="1492738"/>
            <a:ext cx="272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anose="030F0702030302020204" pitchFamily="66" charset="0"/>
              </a:rPr>
              <a:t>What chance have we of getting Blue on the spinner?</a:t>
            </a:r>
            <a:endParaRPr lang="en-I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2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24070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Certain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992775">
            <a:off x="283657" y="161410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anose="030F0702030302020204" pitchFamily="66" charset="0"/>
              </a:rPr>
              <a:t>Are there any examples of things that are certain?</a:t>
            </a:r>
            <a:endParaRPr lang="en-IE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0538"/>
            <a:ext cx="2250263" cy="2283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4992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anose="030F0702030302020204" pitchFamily="66" charset="0"/>
              </a:rPr>
              <a:t>What chance have we of picking an ODD number on the spinner?</a:t>
            </a:r>
            <a:endParaRPr lang="en-I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0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 smtClean="0">
                <a:latin typeface="Comic Sans MS" panose="030F0702030302020204" pitchFamily="66" charset="0"/>
              </a:rPr>
              <a:t>Probability Scale</a:t>
            </a:r>
            <a:endParaRPr lang="en-IE" u="sng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7874"/>
            <a:ext cx="7704856" cy="382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29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Probability Scale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064896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469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135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Probability</vt:lpstr>
      <vt:lpstr>Chance and Probability</vt:lpstr>
      <vt:lpstr>1 Chance in 2</vt:lpstr>
      <vt:lpstr>Impossible</vt:lpstr>
      <vt:lpstr>Certain</vt:lpstr>
      <vt:lpstr>Probability Scale</vt:lpstr>
      <vt:lpstr>Probability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Stu</dc:creator>
  <cp:lastModifiedBy>Stu</cp:lastModifiedBy>
  <cp:revision>7</cp:revision>
  <dcterms:created xsi:type="dcterms:W3CDTF">2014-03-11T18:34:57Z</dcterms:created>
  <dcterms:modified xsi:type="dcterms:W3CDTF">2014-03-11T19:51:19Z</dcterms:modified>
</cp:coreProperties>
</file>